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331" r:id="rId3"/>
    <p:sldId id="332" r:id="rId4"/>
    <p:sldId id="257" r:id="rId5"/>
    <p:sldId id="329" r:id="rId6"/>
    <p:sldId id="330" r:id="rId7"/>
    <p:sldId id="334" r:id="rId8"/>
    <p:sldId id="335" r:id="rId9"/>
    <p:sldId id="327" r:id="rId10"/>
    <p:sldId id="259" r:id="rId11"/>
    <p:sldId id="317" r:id="rId12"/>
    <p:sldId id="297" r:id="rId13"/>
    <p:sldId id="320" r:id="rId14"/>
    <p:sldId id="319" r:id="rId15"/>
    <p:sldId id="321" r:id="rId16"/>
    <p:sldId id="328" r:id="rId17"/>
    <p:sldId id="322" r:id="rId18"/>
    <p:sldId id="323" r:id="rId19"/>
    <p:sldId id="324" r:id="rId20"/>
    <p:sldId id="325" r:id="rId21"/>
    <p:sldId id="333" r:id="rId22"/>
    <p:sldId id="326" r:id="rId23"/>
    <p:sldId id="298" r:id="rId24"/>
    <p:sldId id="267" r:id="rId25"/>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74" d="100"/>
          <a:sy n="74" d="100"/>
        </p:scale>
        <p:origin x="49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8403A2-9B11-48C3-B18F-0DF3C6653620}" type="doc">
      <dgm:prSet loTypeId="urn:microsoft.com/office/officeart/2005/8/layout/orgChart1" loCatId="hierarchy" qsTypeId="urn:microsoft.com/office/officeart/2005/8/quickstyle/simple5" qsCatId="simple" csTypeId="urn:microsoft.com/office/officeart/2005/8/colors/accent1_2" csCatId="accent1" phldr="1"/>
      <dgm:spPr/>
      <dgm:t>
        <a:bodyPr/>
        <a:lstStyle/>
        <a:p>
          <a:endParaRPr lang="es-ES"/>
        </a:p>
      </dgm:t>
    </dgm:pt>
    <dgm:pt modelId="{C7A0E32E-28C2-4C70-BCDA-E6BC9AE15939}">
      <dgm:prSet phldrT="[Texto]"/>
      <dgm:spPr/>
      <dgm:t>
        <a:bodyPr/>
        <a:lstStyle/>
        <a:p>
          <a:pPr algn="ctr"/>
          <a:r>
            <a:rPr lang="es-ES" dirty="0" smtClean="0"/>
            <a:t>Oficina de Tecnología e Información</a:t>
          </a:r>
          <a:endParaRPr lang="es-ES" dirty="0"/>
        </a:p>
      </dgm:t>
    </dgm:pt>
    <dgm:pt modelId="{799806CB-70F3-4FBB-8E81-8FE207579253}" type="parTrans" cxnId="{E52A5C6C-A4C3-4C7C-88B5-7C25D51DBA51}">
      <dgm:prSet/>
      <dgm:spPr/>
      <dgm:t>
        <a:bodyPr/>
        <a:lstStyle/>
        <a:p>
          <a:pPr algn="ctr"/>
          <a:endParaRPr lang="es-ES"/>
        </a:p>
      </dgm:t>
    </dgm:pt>
    <dgm:pt modelId="{F149EB10-D99C-4F0B-BE5A-6AAAD2BB86CB}" type="sibTrans" cxnId="{E52A5C6C-A4C3-4C7C-88B5-7C25D51DBA51}">
      <dgm:prSet/>
      <dgm:spPr/>
      <dgm:t>
        <a:bodyPr/>
        <a:lstStyle/>
        <a:p>
          <a:pPr algn="ctr"/>
          <a:endParaRPr lang="es-ES"/>
        </a:p>
      </dgm:t>
    </dgm:pt>
    <dgm:pt modelId="{E4FEB35E-DF62-46BA-BED8-C8F164F7E89E}" type="asst">
      <dgm:prSet phldrT="[Texto]"/>
      <dgm:spPr/>
      <dgm:t>
        <a:bodyPr/>
        <a:lstStyle/>
        <a:p>
          <a:pPr algn="ctr"/>
          <a:r>
            <a:rPr lang="es-ES" dirty="0" smtClean="0"/>
            <a:t>Secretaria OTI</a:t>
          </a:r>
          <a:endParaRPr lang="es-ES" dirty="0"/>
        </a:p>
      </dgm:t>
    </dgm:pt>
    <dgm:pt modelId="{A5AEC8C9-AF67-442D-810D-9B862B5BF969}" type="parTrans" cxnId="{DED2A334-5CB5-4991-B334-CCE3F695A78C}">
      <dgm:prSet/>
      <dgm:spPr/>
      <dgm:t>
        <a:bodyPr/>
        <a:lstStyle/>
        <a:p>
          <a:pPr algn="ctr"/>
          <a:endParaRPr lang="es-ES"/>
        </a:p>
      </dgm:t>
    </dgm:pt>
    <dgm:pt modelId="{68F9997B-F069-4062-A82C-6C66337A1C8E}" type="sibTrans" cxnId="{DED2A334-5CB5-4991-B334-CCE3F695A78C}">
      <dgm:prSet/>
      <dgm:spPr/>
      <dgm:t>
        <a:bodyPr/>
        <a:lstStyle/>
        <a:p>
          <a:pPr algn="ctr"/>
          <a:endParaRPr lang="es-ES"/>
        </a:p>
      </dgm:t>
    </dgm:pt>
    <dgm:pt modelId="{9794729F-D62F-4B9E-B5D5-B3B5206930D8}">
      <dgm:prSet phldrT="[Texto]"/>
      <dgm:spPr/>
      <dgm:t>
        <a:bodyPr/>
        <a:lstStyle/>
        <a:p>
          <a:pPr algn="ctr"/>
          <a:r>
            <a:rPr lang="es-ES" dirty="0" smtClean="0"/>
            <a:t>Administrador de Red</a:t>
          </a:r>
          <a:endParaRPr lang="es-ES" dirty="0"/>
        </a:p>
      </dgm:t>
    </dgm:pt>
    <dgm:pt modelId="{27AAB83B-E7F0-40F8-93A2-492A70628F82}" type="parTrans" cxnId="{BCB04210-B053-4EAB-BD46-80D25AE497ED}">
      <dgm:prSet/>
      <dgm:spPr/>
      <dgm:t>
        <a:bodyPr/>
        <a:lstStyle/>
        <a:p>
          <a:pPr algn="ctr"/>
          <a:endParaRPr lang="es-ES"/>
        </a:p>
      </dgm:t>
    </dgm:pt>
    <dgm:pt modelId="{45BFD669-AC34-43CB-B2E5-ABBCF5F95ADA}" type="sibTrans" cxnId="{BCB04210-B053-4EAB-BD46-80D25AE497ED}">
      <dgm:prSet/>
      <dgm:spPr/>
      <dgm:t>
        <a:bodyPr/>
        <a:lstStyle/>
        <a:p>
          <a:pPr algn="ctr"/>
          <a:endParaRPr lang="es-ES"/>
        </a:p>
      </dgm:t>
    </dgm:pt>
    <dgm:pt modelId="{427A87DF-947C-4F64-91C4-8C5D22DCCBDE}">
      <dgm:prSet phldrT="[Texto]"/>
      <dgm:spPr/>
      <dgm:t>
        <a:bodyPr/>
        <a:lstStyle/>
        <a:p>
          <a:pPr algn="ctr"/>
          <a:r>
            <a:rPr lang="es-ES" dirty="0" smtClean="0"/>
            <a:t>Soporte Técnico</a:t>
          </a:r>
          <a:endParaRPr lang="es-ES" dirty="0"/>
        </a:p>
      </dgm:t>
    </dgm:pt>
    <dgm:pt modelId="{65119A14-9277-4BA6-B77C-9C3C8006D222}" type="parTrans" cxnId="{26E4C83A-701F-4C9A-A3F2-38CF083DC9AF}">
      <dgm:prSet/>
      <dgm:spPr/>
      <dgm:t>
        <a:bodyPr/>
        <a:lstStyle/>
        <a:p>
          <a:pPr algn="ctr"/>
          <a:endParaRPr lang="es-ES"/>
        </a:p>
      </dgm:t>
    </dgm:pt>
    <dgm:pt modelId="{B5859CA8-B7D1-4F2F-B464-367BCFF09D34}" type="sibTrans" cxnId="{26E4C83A-701F-4C9A-A3F2-38CF083DC9AF}">
      <dgm:prSet/>
      <dgm:spPr/>
      <dgm:t>
        <a:bodyPr/>
        <a:lstStyle/>
        <a:p>
          <a:pPr algn="ctr"/>
          <a:endParaRPr lang="es-ES"/>
        </a:p>
      </dgm:t>
    </dgm:pt>
    <dgm:pt modelId="{60CEDFCA-D647-4DED-9EE7-A6634B96BE3C}">
      <dgm:prSet/>
      <dgm:spPr/>
      <dgm:t>
        <a:bodyPr/>
        <a:lstStyle/>
        <a:p>
          <a:r>
            <a:rPr lang="es-ES" dirty="0" smtClean="0"/>
            <a:t>Investigación y Gestión de Proyectos</a:t>
          </a:r>
          <a:endParaRPr lang="es-ES" dirty="0"/>
        </a:p>
      </dgm:t>
    </dgm:pt>
    <dgm:pt modelId="{C238527E-4C92-41E3-93F0-CD446E5034BD}" type="parTrans" cxnId="{081B60E5-1854-4EF4-8167-6F60D554D736}">
      <dgm:prSet/>
      <dgm:spPr/>
      <dgm:t>
        <a:bodyPr/>
        <a:lstStyle/>
        <a:p>
          <a:endParaRPr lang="es-ES"/>
        </a:p>
      </dgm:t>
    </dgm:pt>
    <dgm:pt modelId="{8FEBD2E8-1AE0-4526-B68B-4FC10DDC7528}" type="sibTrans" cxnId="{081B60E5-1854-4EF4-8167-6F60D554D736}">
      <dgm:prSet/>
      <dgm:spPr/>
      <dgm:t>
        <a:bodyPr/>
        <a:lstStyle/>
        <a:p>
          <a:endParaRPr lang="es-ES"/>
        </a:p>
      </dgm:t>
    </dgm:pt>
    <dgm:pt modelId="{E6FCC6C3-95FA-4B61-AB06-5B1C34ED0561}" type="asst">
      <dgm:prSet/>
      <dgm:spPr/>
      <dgm:t>
        <a:bodyPr/>
        <a:lstStyle/>
        <a:p>
          <a:r>
            <a:rPr lang="es-ES" dirty="0" smtClean="0"/>
            <a:t>Web</a:t>
          </a:r>
          <a:endParaRPr lang="es-ES" dirty="0"/>
        </a:p>
      </dgm:t>
    </dgm:pt>
    <dgm:pt modelId="{75C5A23F-AD91-48AB-94DF-062E0A956CEB}" type="parTrans" cxnId="{03117120-8D46-483C-813B-9E4C8E170889}">
      <dgm:prSet/>
      <dgm:spPr/>
      <dgm:t>
        <a:bodyPr/>
        <a:lstStyle/>
        <a:p>
          <a:endParaRPr lang="es-ES"/>
        </a:p>
      </dgm:t>
    </dgm:pt>
    <dgm:pt modelId="{9A5945FB-596B-49DA-8974-56C963E4E0B8}" type="sibTrans" cxnId="{03117120-8D46-483C-813B-9E4C8E170889}">
      <dgm:prSet/>
      <dgm:spPr/>
      <dgm:t>
        <a:bodyPr/>
        <a:lstStyle/>
        <a:p>
          <a:endParaRPr lang="es-ES"/>
        </a:p>
      </dgm:t>
    </dgm:pt>
    <dgm:pt modelId="{71E04B47-59D4-4D9C-B3B9-789B68D44541}">
      <dgm:prSet/>
      <dgm:spPr>
        <a:solidFill>
          <a:schemeClr val="accent1"/>
        </a:solidFill>
      </dgm:spPr>
      <dgm:t>
        <a:bodyPr/>
        <a:lstStyle/>
        <a:p>
          <a:r>
            <a:rPr lang="es-ES" dirty="0" smtClean="0"/>
            <a:t>Sistemas </a:t>
          </a:r>
          <a:endParaRPr lang="es-ES" dirty="0"/>
        </a:p>
      </dgm:t>
    </dgm:pt>
    <dgm:pt modelId="{B588B4D1-3BBA-4588-BBC9-FCAC7FC35BD4}" type="sibTrans" cxnId="{568A98A3-B92C-4D99-A04F-C37840992CCC}">
      <dgm:prSet/>
      <dgm:spPr/>
      <dgm:t>
        <a:bodyPr/>
        <a:lstStyle/>
        <a:p>
          <a:endParaRPr lang="es-ES"/>
        </a:p>
      </dgm:t>
    </dgm:pt>
    <dgm:pt modelId="{E7287875-89F6-4326-958D-EDE170739865}" type="parTrans" cxnId="{568A98A3-B92C-4D99-A04F-C37840992CCC}">
      <dgm:prSet/>
      <dgm:spPr/>
      <dgm:t>
        <a:bodyPr/>
        <a:lstStyle/>
        <a:p>
          <a:endParaRPr lang="es-ES"/>
        </a:p>
      </dgm:t>
    </dgm:pt>
    <dgm:pt modelId="{2A578DE4-D472-4643-A806-290B0D8A5E5A}">
      <dgm:prSet/>
      <dgm:spPr/>
      <dgm:t>
        <a:bodyPr/>
        <a:lstStyle/>
        <a:p>
          <a:r>
            <a:rPr lang="es-ES" dirty="0" smtClean="0"/>
            <a:t>Análisis y desarrollo</a:t>
          </a:r>
          <a:endParaRPr lang="es-ES" dirty="0"/>
        </a:p>
      </dgm:t>
    </dgm:pt>
    <dgm:pt modelId="{CFA436B3-182A-4895-95E8-4EE616CF03FA}" type="parTrans" cxnId="{1542431D-95CA-4093-9AB6-5C329F103FB1}">
      <dgm:prSet/>
      <dgm:spPr/>
      <dgm:t>
        <a:bodyPr/>
        <a:lstStyle/>
        <a:p>
          <a:endParaRPr lang="es-ES"/>
        </a:p>
      </dgm:t>
    </dgm:pt>
    <dgm:pt modelId="{AE551AC8-BC24-44E6-A426-98FE6C7B8A18}" type="sibTrans" cxnId="{1542431D-95CA-4093-9AB6-5C329F103FB1}">
      <dgm:prSet/>
      <dgm:spPr/>
      <dgm:t>
        <a:bodyPr/>
        <a:lstStyle/>
        <a:p>
          <a:endParaRPr lang="es-ES"/>
        </a:p>
      </dgm:t>
    </dgm:pt>
    <dgm:pt modelId="{8C212AAD-EC55-4BFD-A701-15F9A5D26228}" type="pres">
      <dgm:prSet presAssocID="{5F8403A2-9B11-48C3-B18F-0DF3C6653620}" presName="hierChild1" presStyleCnt="0">
        <dgm:presLayoutVars>
          <dgm:orgChart val="1"/>
          <dgm:chPref val="1"/>
          <dgm:dir/>
          <dgm:animOne val="branch"/>
          <dgm:animLvl val="lvl"/>
          <dgm:resizeHandles/>
        </dgm:presLayoutVars>
      </dgm:prSet>
      <dgm:spPr/>
      <dgm:t>
        <a:bodyPr/>
        <a:lstStyle/>
        <a:p>
          <a:endParaRPr lang="es-ES"/>
        </a:p>
      </dgm:t>
    </dgm:pt>
    <dgm:pt modelId="{1688F11A-A4D5-4DD1-AC10-AE338C49ECF0}" type="pres">
      <dgm:prSet presAssocID="{C7A0E32E-28C2-4C70-BCDA-E6BC9AE15939}" presName="hierRoot1" presStyleCnt="0">
        <dgm:presLayoutVars>
          <dgm:hierBranch val="init"/>
        </dgm:presLayoutVars>
      </dgm:prSet>
      <dgm:spPr/>
    </dgm:pt>
    <dgm:pt modelId="{E90C1ED9-AD0C-446D-891C-5FA6E255F572}" type="pres">
      <dgm:prSet presAssocID="{C7A0E32E-28C2-4C70-BCDA-E6BC9AE15939}" presName="rootComposite1" presStyleCnt="0"/>
      <dgm:spPr/>
    </dgm:pt>
    <dgm:pt modelId="{D4A00932-401C-416C-9CAC-857881F8190F}" type="pres">
      <dgm:prSet presAssocID="{C7A0E32E-28C2-4C70-BCDA-E6BC9AE15939}" presName="rootText1" presStyleLbl="node0" presStyleIdx="0" presStyleCnt="1" custScaleX="219961" custLinFactNeighborX="13114" custLinFactNeighborY="11474">
        <dgm:presLayoutVars>
          <dgm:chPref val="3"/>
        </dgm:presLayoutVars>
      </dgm:prSet>
      <dgm:spPr/>
      <dgm:t>
        <a:bodyPr/>
        <a:lstStyle/>
        <a:p>
          <a:endParaRPr lang="es-ES"/>
        </a:p>
      </dgm:t>
    </dgm:pt>
    <dgm:pt modelId="{5F81CAAB-E156-4AF5-9372-886CF6137582}" type="pres">
      <dgm:prSet presAssocID="{C7A0E32E-28C2-4C70-BCDA-E6BC9AE15939}" presName="rootConnector1" presStyleLbl="node1" presStyleIdx="0" presStyleCnt="0"/>
      <dgm:spPr/>
      <dgm:t>
        <a:bodyPr/>
        <a:lstStyle/>
        <a:p>
          <a:endParaRPr lang="es-ES"/>
        </a:p>
      </dgm:t>
    </dgm:pt>
    <dgm:pt modelId="{6F20C8B1-8A33-4937-82FC-B8BD0CE00CA1}" type="pres">
      <dgm:prSet presAssocID="{C7A0E32E-28C2-4C70-BCDA-E6BC9AE15939}" presName="hierChild2" presStyleCnt="0"/>
      <dgm:spPr/>
    </dgm:pt>
    <dgm:pt modelId="{56DFBB52-44F5-43BF-B97E-7F65D858B3B5}" type="pres">
      <dgm:prSet presAssocID="{27AAB83B-E7F0-40F8-93A2-492A70628F82}" presName="Name37" presStyleLbl="parChTrans1D2" presStyleIdx="0" presStyleCnt="5"/>
      <dgm:spPr/>
      <dgm:t>
        <a:bodyPr/>
        <a:lstStyle/>
        <a:p>
          <a:endParaRPr lang="es-ES"/>
        </a:p>
      </dgm:t>
    </dgm:pt>
    <dgm:pt modelId="{253AD4FB-0418-4F14-A258-6373D6859392}" type="pres">
      <dgm:prSet presAssocID="{9794729F-D62F-4B9E-B5D5-B3B5206930D8}" presName="hierRoot2" presStyleCnt="0">
        <dgm:presLayoutVars>
          <dgm:hierBranch val="init"/>
        </dgm:presLayoutVars>
      </dgm:prSet>
      <dgm:spPr/>
    </dgm:pt>
    <dgm:pt modelId="{5FA55BBB-3772-480F-921F-1B9E6F0B5DF4}" type="pres">
      <dgm:prSet presAssocID="{9794729F-D62F-4B9E-B5D5-B3B5206930D8}" presName="rootComposite" presStyleCnt="0"/>
      <dgm:spPr/>
    </dgm:pt>
    <dgm:pt modelId="{B454B541-5A77-4AC1-A840-2986015253A0}" type="pres">
      <dgm:prSet presAssocID="{9794729F-D62F-4B9E-B5D5-B3B5206930D8}" presName="rootText" presStyleLbl="node2" presStyleIdx="0" presStyleCnt="4">
        <dgm:presLayoutVars>
          <dgm:chPref val="3"/>
        </dgm:presLayoutVars>
      </dgm:prSet>
      <dgm:spPr/>
      <dgm:t>
        <a:bodyPr/>
        <a:lstStyle/>
        <a:p>
          <a:endParaRPr lang="es-ES"/>
        </a:p>
      </dgm:t>
    </dgm:pt>
    <dgm:pt modelId="{9351E6FF-983A-4896-82C0-F95E9F387773}" type="pres">
      <dgm:prSet presAssocID="{9794729F-D62F-4B9E-B5D5-B3B5206930D8}" presName="rootConnector" presStyleLbl="node2" presStyleIdx="0" presStyleCnt="4"/>
      <dgm:spPr/>
      <dgm:t>
        <a:bodyPr/>
        <a:lstStyle/>
        <a:p>
          <a:endParaRPr lang="es-ES"/>
        </a:p>
      </dgm:t>
    </dgm:pt>
    <dgm:pt modelId="{1991A8AB-357B-448D-8D67-440C5F2AF9BE}" type="pres">
      <dgm:prSet presAssocID="{9794729F-D62F-4B9E-B5D5-B3B5206930D8}" presName="hierChild4" presStyleCnt="0"/>
      <dgm:spPr/>
    </dgm:pt>
    <dgm:pt modelId="{7955F338-96B4-49DF-9A79-2BEADA9EFFBD}" type="pres">
      <dgm:prSet presAssocID="{9794729F-D62F-4B9E-B5D5-B3B5206930D8}" presName="hierChild5" presStyleCnt="0"/>
      <dgm:spPr/>
    </dgm:pt>
    <dgm:pt modelId="{7D3E75D5-9D3E-4CC5-AE11-CCD40D7453F2}" type="pres">
      <dgm:prSet presAssocID="{E7287875-89F6-4326-958D-EDE170739865}" presName="Name37" presStyleLbl="parChTrans1D2" presStyleIdx="1" presStyleCnt="5"/>
      <dgm:spPr/>
      <dgm:t>
        <a:bodyPr/>
        <a:lstStyle/>
        <a:p>
          <a:endParaRPr lang="es-ES"/>
        </a:p>
      </dgm:t>
    </dgm:pt>
    <dgm:pt modelId="{AD4959D7-421E-4A81-AFD9-E1272EE6713C}" type="pres">
      <dgm:prSet presAssocID="{71E04B47-59D4-4D9C-B3B9-789B68D44541}" presName="hierRoot2" presStyleCnt="0">
        <dgm:presLayoutVars>
          <dgm:hierBranch val="init"/>
        </dgm:presLayoutVars>
      </dgm:prSet>
      <dgm:spPr/>
    </dgm:pt>
    <dgm:pt modelId="{EE4BEEE2-EEBE-4FB5-8B57-EEEAB6360582}" type="pres">
      <dgm:prSet presAssocID="{71E04B47-59D4-4D9C-B3B9-789B68D44541}" presName="rootComposite" presStyleCnt="0"/>
      <dgm:spPr/>
    </dgm:pt>
    <dgm:pt modelId="{DEEEC756-0456-4EFC-8738-7047BEBA3430}" type="pres">
      <dgm:prSet presAssocID="{71E04B47-59D4-4D9C-B3B9-789B68D44541}" presName="rootText" presStyleLbl="node2" presStyleIdx="1" presStyleCnt="4">
        <dgm:presLayoutVars>
          <dgm:chPref val="3"/>
        </dgm:presLayoutVars>
      </dgm:prSet>
      <dgm:spPr/>
      <dgm:t>
        <a:bodyPr/>
        <a:lstStyle/>
        <a:p>
          <a:endParaRPr lang="es-ES"/>
        </a:p>
      </dgm:t>
    </dgm:pt>
    <dgm:pt modelId="{62DA8FBC-8421-4F1E-8542-FE7C7686E4EA}" type="pres">
      <dgm:prSet presAssocID="{71E04B47-59D4-4D9C-B3B9-789B68D44541}" presName="rootConnector" presStyleLbl="node2" presStyleIdx="1" presStyleCnt="4"/>
      <dgm:spPr/>
      <dgm:t>
        <a:bodyPr/>
        <a:lstStyle/>
        <a:p>
          <a:endParaRPr lang="es-ES"/>
        </a:p>
      </dgm:t>
    </dgm:pt>
    <dgm:pt modelId="{B3CBFE08-0CAF-46FF-88B7-B91FCBC890BE}" type="pres">
      <dgm:prSet presAssocID="{71E04B47-59D4-4D9C-B3B9-789B68D44541}" presName="hierChild4" presStyleCnt="0"/>
      <dgm:spPr/>
    </dgm:pt>
    <dgm:pt modelId="{E11EC855-A040-4C2F-803A-F53587F8DCFB}" type="pres">
      <dgm:prSet presAssocID="{CFA436B3-182A-4895-95E8-4EE616CF03FA}" presName="Name37" presStyleLbl="parChTrans1D3" presStyleIdx="0" presStyleCnt="2"/>
      <dgm:spPr/>
      <dgm:t>
        <a:bodyPr/>
        <a:lstStyle/>
        <a:p>
          <a:endParaRPr lang="es-ES"/>
        </a:p>
      </dgm:t>
    </dgm:pt>
    <dgm:pt modelId="{35D3EA42-2D5A-4D6E-B36D-9EC54EE7259A}" type="pres">
      <dgm:prSet presAssocID="{2A578DE4-D472-4643-A806-290B0D8A5E5A}" presName="hierRoot2" presStyleCnt="0">
        <dgm:presLayoutVars>
          <dgm:hierBranch val="init"/>
        </dgm:presLayoutVars>
      </dgm:prSet>
      <dgm:spPr/>
    </dgm:pt>
    <dgm:pt modelId="{35C05CB2-543E-49F9-844E-C9DF826E41B3}" type="pres">
      <dgm:prSet presAssocID="{2A578DE4-D472-4643-A806-290B0D8A5E5A}" presName="rootComposite" presStyleCnt="0"/>
      <dgm:spPr/>
    </dgm:pt>
    <dgm:pt modelId="{01DED39D-1F6C-46B0-A1F2-315BF28D2EF8}" type="pres">
      <dgm:prSet presAssocID="{2A578DE4-D472-4643-A806-290B0D8A5E5A}" presName="rootText" presStyleLbl="node3" presStyleIdx="0" presStyleCnt="1" custLinFactY="-54248" custLinFactNeighborX="-6332" custLinFactNeighborY="-100000">
        <dgm:presLayoutVars>
          <dgm:chPref val="3"/>
        </dgm:presLayoutVars>
      </dgm:prSet>
      <dgm:spPr/>
      <dgm:t>
        <a:bodyPr/>
        <a:lstStyle/>
        <a:p>
          <a:endParaRPr lang="es-ES"/>
        </a:p>
      </dgm:t>
    </dgm:pt>
    <dgm:pt modelId="{7F1FA5CE-E0AF-4659-B270-578B8EEC3E3E}" type="pres">
      <dgm:prSet presAssocID="{2A578DE4-D472-4643-A806-290B0D8A5E5A}" presName="rootConnector" presStyleLbl="node3" presStyleIdx="0" presStyleCnt="1"/>
      <dgm:spPr/>
      <dgm:t>
        <a:bodyPr/>
        <a:lstStyle/>
        <a:p>
          <a:endParaRPr lang="es-ES"/>
        </a:p>
      </dgm:t>
    </dgm:pt>
    <dgm:pt modelId="{3A0C5BC7-6DEE-4BEC-90C6-7C4404E5E57B}" type="pres">
      <dgm:prSet presAssocID="{2A578DE4-D472-4643-A806-290B0D8A5E5A}" presName="hierChild4" presStyleCnt="0"/>
      <dgm:spPr/>
    </dgm:pt>
    <dgm:pt modelId="{C0FBBFDE-82FD-4F5D-B536-A5AD266E9518}" type="pres">
      <dgm:prSet presAssocID="{2A578DE4-D472-4643-A806-290B0D8A5E5A}" presName="hierChild5" presStyleCnt="0"/>
      <dgm:spPr/>
    </dgm:pt>
    <dgm:pt modelId="{EA5BC10B-FF6F-4CE6-B116-B181CFC9BE00}" type="pres">
      <dgm:prSet presAssocID="{71E04B47-59D4-4D9C-B3B9-789B68D44541}" presName="hierChild5" presStyleCnt="0"/>
      <dgm:spPr/>
    </dgm:pt>
    <dgm:pt modelId="{0D3F8528-7E0E-4E3B-871E-34A0AC979F30}" type="pres">
      <dgm:prSet presAssocID="{75C5A23F-AD91-48AB-94DF-062E0A956CEB}" presName="Name111" presStyleLbl="parChTrans1D3" presStyleIdx="1" presStyleCnt="2"/>
      <dgm:spPr/>
      <dgm:t>
        <a:bodyPr/>
        <a:lstStyle/>
        <a:p>
          <a:endParaRPr lang="es-ES"/>
        </a:p>
      </dgm:t>
    </dgm:pt>
    <dgm:pt modelId="{21466C8D-3FF8-4E1F-8A4A-586B9998E132}" type="pres">
      <dgm:prSet presAssocID="{E6FCC6C3-95FA-4B61-AB06-5B1C34ED0561}" presName="hierRoot3" presStyleCnt="0">
        <dgm:presLayoutVars>
          <dgm:hierBranch val="init"/>
        </dgm:presLayoutVars>
      </dgm:prSet>
      <dgm:spPr/>
    </dgm:pt>
    <dgm:pt modelId="{1A1EFA2C-8290-42D1-937D-5F4AAF4E8A1C}" type="pres">
      <dgm:prSet presAssocID="{E6FCC6C3-95FA-4B61-AB06-5B1C34ED0561}" presName="rootComposite3" presStyleCnt="0"/>
      <dgm:spPr/>
    </dgm:pt>
    <dgm:pt modelId="{DBCC8623-91DE-44FD-8CA2-4A3D468A773E}" type="pres">
      <dgm:prSet presAssocID="{E6FCC6C3-95FA-4B61-AB06-5B1C34ED0561}" presName="rootText3" presStyleLbl="asst2" presStyleIdx="0" presStyleCnt="1" custLinFactNeighborX="3453" custLinFactNeighborY="-12662">
        <dgm:presLayoutVars>
          <dgm:chPref val="3"/>
        </dgm:presLayoutVars>
      </dgm:prSet>
      <dgm:spPr/>
      <dgm:t>
        <a:bodyPr/>
        <a:lstStyle/>
        <a:p>
          <a:endParaRPr lang="es-ES"/>
        </a:p>
      </dgm:t>
    </dgm:pt>
    <dgm:pt modelId="{357C5304-3420-46A2-A47D-E402E25F4267}" type="pres">
      <dgm:prSet presAssocID="{E6FCC6C3-95FA-4B61-AB06-5B1C34ED0561}" presName="rootConnector3" presStyleLbl="asst2" presStyleIdx="0" presStyleCnt="1"/>
      <dgm:spPr/>
      <dgm:t>
        <a:bodyPr/>
        <a:lstStyle/>
        <a:p>
          <a:endParaRPr lang="es-ES"/>
        </a:p>
      </dgm:t>
    </dgm:pt>
    <dgm:pt modelId="{2E79C598-A1BB-4A88-B11F-43ADE16972FF}" type="pres">
      <dgm:prSet presAssocID="{E6FCC6C3-95FA-4B61-AB06-5B1C34ED0561}" presName="hierChild6" presStyleCnt="0"/>
      <dgm:spPr/>
    </dgm:pt>
    <dgm:pt modelId="{2DBAB5B0-CA4C-40E8-8677-B77A6B58D530}" type="pres">
      <dgm:prSet presAssocID="{E6FCC6C3-95FA-4B61-AB06-5B1C34ED0561}" presName="hierChild7" presStyleCnt="0"/>
      <dgm:spPr/>
    </dgm:pt>
    <dgm:pt modelId="{21CC34A4-45B2-41FD-95AD-CC678EE1548A}" type="pres">
      <dgm:prSet presAssocID="{C238527E-4C92-41E3-93F0-CD446E5034BD}" presName="Name37" presStyleLbl="parChTrans1D2" presStyleIdx="2" presStyleCnt="5"/>
      <dgm:spPr/>
      <dgm:t>
        <a:bodyPr/>
        <a:lstStyle/>
        <a:p>
          <a:endParaRPr lang="es-ES"/>
        </a:p>
      </dgm:t>
    </dgm:pt>
    <dgm:pt modelId="{0F47B9EA-47BE-40D7-9954-7CC11FFD64CF}" type="pres">
      <dgm:prSet presAssocID="{60CEDFCA-D647-4DED-9EE7-A6634B96BE3C}" presName="hierRoot2" presStyleCnt="0">
        <dgm:presLayoutVars>
          <dgm:hierBranch val="init"/>
        </dgm:presLayoutVars>
      </dgm:prSet>
      <dgm:spPr/>
    </dgm:pt>
    <dgm:pt modelId="{054A44B1-3B9B-410D-8626-453336B233E2}" type="pres">
      <dgm:prSet presAssocID="{60CEDFCA-D647-4DED-9EE7-A6634B96BE3C}" presName="rootComposite" presStyleCnt="0"/>
      <dgm:spPr/>
    </dgm:pt>
    <dgm:pt modelId="{8251C2D3-0713-4976-A074-411F0FE00FB2}" type="pres">
      <dgm:prSet presAssocID="{60CEDFCA-D647-4DED-9EE7-A6634B96BE3C}" presName="rootText" presStyleLbl="node2" presStyleIdx="2" presStyleCnt="4">
        <dgm:presLayoutVars>
          <dgm:chPref val="3"/>
        </dgm:presLayoutVars>
      </dgm:prSet>
      <dgm:spPr/>
      <dgm:t>
        <a:bodyPr/>
        <a:lstStyle/>
        <a:p>
          <a:endParaRPr lang="es-ES"/>
        </a:p>
      </dgm:t>
    </dgm:pt>
    <dgm:pt modelId="{C52A8A49-A374-471F-9A38-04A97DA1D9D8}" type="pres">
      <dgm:prSet presAssocID="{60CEDFCA-D647-4DED-9EE7-A6634B96BE3C}" presName="rootConnector" presStyleLbl="node2" presStyleIdx="2" presStyleCnt="4"/>
      <dgm:spPr/>
      <dgm:t>
        <a:bodyPr/>
        <a:lstStyle/>
        <a:p>
          <a:endParaRPr lang="es-ES"/>
        </a:p>
      </dgm:t>
    </dgm:pt>
    <dgm:pt modelId="{E0B5DD95-258A-4B15-A72C-37922A5A166F}" type="pres">
      <dgm:prSet presAssocID="{60CEDFCA-D647-4DED-9EE7-A6634B96BE3C}" presName="hierChild4" presStyleCnt="0"/>
      <dgm:spPr/>
    </dgm:pt>
    <dgm:pt modelId="{1656A7C4-32D6-4401-8352-BDCBA1F28278}" type="pres">
      <dgm:prSet presAssocID="{60CEDFCA-D647-4DED-9EE7-A6634B96BE3C}" presName="hierChild5" presStyleCnt="0"/>
      <dgm:spPr/>
    </dgm:pt>
    <dgm:pt modelId="{E2416E2E-D101-487C-8CE7-358080B46014}" type="pres">
      <dgm:prSet presAssocID="{65119A14-9277-4BA6-B77C-9C3C8006D222}" presName="Name37" presStyleLbl="parChTrans1D2" presStyleIdx="3" presStyleCnt="5"/>
      <dgm:spPr/>
      <dgm:t>
        <a:bodyPr/>
        <a:lstStyle/>
        <a:p>
          <a:endParaRPr lang="es-ES"/>
        </a:p>
      </dgm:t>
    </dgm:pt>
    <dgm:pt modelId="{A5E39871-4077-419E-A5AF-DF27592EB2AE}" type="pres">
      <dgm:prSet presAssocID="{427A87DF-947C-4F64-91C4-8C5D22DCCBDE}" presName="hierRoot2" presStyleCnt="0">
        <dgm:presLayoutVars>
          <dgm:hierBranch val="init"/>
        </dgm:presLayoutVars>
      </dgm:prSet>
      <dgm:spPr/>
    </dgm:pt>
    <dgm:pt modelId="{297E8021-3D19-4E8B-9D91-9590D8EED311}" type="pres">
      <dgm:prSet presAssocID="{427A87DF-947C-4F64-91C4-8C5D22DCCBDE}" presName="rootComposite" presStyleCnt="0"/>
      <dgm:spPr/>
    </dgm:pt>
    <dgm:pt modelId="{5F2F1B36-338C-47C2-97AF-89F13504FD02}" type="pres">
      <dgm:prSet presAssocID="{427A87DF-947C-4F64-91C4-8C5D22DCCBDE}" presName="rootText" presStyleLbl="node2" presStyleIdx="3" presStyleCnt="4">
        <dgm:presLayoutVars>
          <dgm:chPref val="3"/>
        </dgm:presLayoutVars>
      </dgm:prSet>
      <dgm:spPr/>
      <dgm:t>
        <a:bodyPr/>
        <a:lstStyle/>
        <a:p>
          <a:endParaRPr lang="es-ES"/>
        </a:p>
      </dgm:t>
    </dgm:pt>
    <dgm:pt modelId="{CBA03D3C-D7DE-4F44-B9D2-9206B7D4D330}" type="pres">
      <dgm:prSet presAssocID="{427A87DF-947C-4F64-91C4-8C5D22DCCBDE}" presName="rootConnector" presStyleLbl="node2" presStyleIdx="3" presStyleCnt="4"/>
      <dgm:spPr/>
      <dgm:t>
        <a:bodyPr/>
        <a:lstStyle/>
        <a:p>
          <a:endParaRPr lang="es-ES"/>
        </a:p>
      </dgm:t>
    </dgm:pt>
    <dgm:pt modelId="{2091297E-A0F2-40CB-8152-D9AE271A5383}" type="pres">
      <dgm:prSet presAssocID="{427A87DF-947C-4F64-91C4-8C5D22DCCBDE}" presName="hierChild4" presStyleCnt="0"/>
      <dgm:spPr/>
    </dgm:pt>
    <dgm:pt modelId="{ABB3F0D0-C185-428B-AE48-34DF2DCB3085}" type="pres">
      <dgm:prSet presAssocID="{427A87DF-947C-4F64-91C4-8C5D22DCCBDE}" presName="hierChild5" presStyleCnt="0"/>
      <dgm:spPr/>
    </dgm:pt>
    <dgm:pt modelId="{D466C10E-8868-44BD-B380-337D6B0EDD7E}" type="pres">
      <dgm:prSet presAssocID="{C7A0E32E-28C2-4C70-BCDA-E6BC9AE15939}" presName="hierChild3" presStyleCnt="0"/>
      <dgm:spPr/>
    </dgm:pt>
    <dgm:pt modelId="{81DAC076-73F8-487F-918A-03082B15A036}" type="pres">
      <dgm:prSet presAssocID="{A5AEC8C9-AF67-442D-810D-9B862B5BF969}" presName="Name111" presStyleLbl="parChTrans1D2" presStyleIdx="4" presStyleCnt="5"/>
      <dgm:spPr/>
      <dgm:t>
        <a:bodyPr/>
        <a:lstStyle/>
        <a:p>
          <a:endParaRPr lang="es-ES"/>
        </a:p>
      </dgm:t>
    </dgm:pt>
    <dgm:pt modelId="{25CA3BDA-FEAA-4716-8AB0-6D55A1E7027D}" type="pres">
      <dgm:prSet presAssocID="{E4FEB35E-DF62-46BA-BED8-C8F164F7E89E}" presName="hierRoot3" presStyleCnt="0">
        <dgm:presLayoutVars>
          <dgm:hierBranch val="init"/>
        </dgm:presLayoutVars>
      </dgm:prSet>
      <dgm:spPr/>
    </dgm:pt>
    <dgm:pt modelId="{409AA17C-8124-4F68-B5B4-FE51C2E7BF20}" type="pres">
      <dgm:prSet presAssocID="{E4FEB35E-DF62-46BA-BED8-C8F164F7E89E}" presName="rootComposite3" presStyleCnt="0"/>
      <dgm:spPr/>
    </dgm:pt>
    <dgm:pt modelId="{C05C0550-BF18-472F-9306-1217B8C7A8E2}" type="pres">
      <dgm:prSet presAssocID="{E4FEB35E-DF62-46BA-BED8-C8F164F7E89E}" presName="rootText3" presStyleLbl="asst1" presStyleIdx="0" presStyleCnt="1" custLinFactNeighborX="-10123" custLinFactNeighborY="-6982">
        <dgm:presLayoutVars>
          <dgm:chPref val="3"/>
        </dgm:presLayoutVars>
      </dgm:prSet>
      <dgm:spPr/>
      <dgm:t>
        <a:bodyPr/>
        <a:lstStyle/>
        <a:p>
          <a:endParaRPr lang="es-ES"/>
        </a:p>
      </dgm:t>
    </dgm:pt>
    <dgm:pt modelId="{8ED47EFD-5705-47FD-B427-122CA8734124}" type="pres">
      <dgm:prSet presAssocID="{E4FEB35E-DF62-46BA-BED8-C8F164F7E89E}" presName="rootConnector3" presStyleLbl="asst1" presStyleIdx="0" presStyleCnt="1"/>
      <dgm:spPr/>
      <dgm:t>
        <a:bodyPr/>
        <a:lstStyle/>
        <a:p>
          <a:endParaRPr lang="es-ES"/>
        </a:p>
      </dgm:t>
    </dgm:pt>
    <dgm:pt modelId="{8282F8B3-B3FD-4830-A4FD-482AB1FC71F6}" type="pres">
      <dgm:prSet presAssocID="{E4FEB35E-DF62-46BA-BED8-C8F164F7E89E}" presName="hierChild6" presStyleCnt="0"/>
      <dgm:spPr/>
    </dgm:pt>
    <dgm:pt modelId="{338DE3F1-6FC0-4102-BB59-A7AF9E13BD1E}" type="pres">
      <dgm:prSet presAssocID="{E4FEB35E-DF62-46BA-BED8-C8F164F7E89E}" presName="hierChild7" presStyleCnt="0"/>
      <dgm:spPr/>
    </dgm:pt>
  </dgm:ptLst>
  <dgm:cxnLst>
    <dgm:cxn modelId="{61006CC1-880E-40D9-A277-70853B0E8B5F}" type="presOf" srcId="{E6FCC6C3-95FA-4B61-AB06-5B1C34ED0561}" destId="{DBCC8623-91DE-44FD-8CA2-4A3D468A773E}" srcOrd="0" destOrd="0" presId="urn:microsoft.com/office/officeart/2005/8/layout/orgChart1"/>
    <dgm:cxn modelId="{314324F3-DED0-4ADB-8311-390D18ED66F0}" type="presOf" srcId="{E4FEB35E-DF62-46BA-BED8-C8F164F7E89E}" destId="{8ED47EFD-5705-47FD-B427-122CA8734124}" srcOrd="1" destOrd="0" presId="urn:microsoft.com/office/officeart/2005/8/layout/orgChart1"/>
    <dgm:cxn modelId="{7BE566EE-6F1B-461D-B3FE-54D5B0342A5C}" type="presOf" srcId="{75C5A23F-AD91-48AB-94DF-062E0A956CEB}" destId="{0D3F8528-7E0E-4E3B-871E-34A0AC979F30}" srcOrd="0" destOrd="0" presId="urn:microsoft.com/office/officeart/2005/8/layout/orgChart1"/>
    <dgm:cxn modelId="{03117120-8D46-483C-813B-9E4C8E170889}" srcId="{71E04B47-59D4-4D9C-B3B9-789B68D44541}" destId="{E6FCC6C3-95FA-4B61-AB06-5B1C34ED0561}" srcOrd="0" destOrd="0" parTransId="{75C5A23F-AD91-48AB-94DF-062E0A956CEB}" sibTransId="{9A5945FB-596B-49DA-8974-56C963E4E0B8}"/>
    <dgm:cxn modelId="{72F20CD3-5A9B-4542-B38E-FA8A89454896}" type="presOf" srcId="{2A578DE4-D472-4643-A806-290B0D8A5E5A}" destId="{7F1FA5CE-E0AF-4659-B270-578B8EEC3E3E}" srcOrd="1" destOrd="0" presId="urn:microsoft.com/office/officeart/2005/8/layout/orgChart1"/>
    <dgm:cxn modelId="{2A46622D-0238-4466-BAB0-9124170A4F46}" type="presOf" srcId="{E6FCC6C3-95FA-4B61-AB06-5B1C34ED0561}" destId="{357C5304-3420-46A2-A47D-E402E25F4267}" srcOrd="1" destOrd="0" presId="urn:microsoft.com/office/officeart/2005/8/layout/orgChart1"/>
    <dgm:cxn modelId="{081B60E5-1854-4EF4-8167-6F60D554D736}" srcId="{C7A0E32E-28C2-4C70-BCDA-E6BC9AE15939}" destId="{60CEDFCA-D647-4DED-9EE7-A6634B96BE3C}" srcOrd="3" destOrd="0" parTransId="{C238527E-4C92-41E3-93F0-CD446E5034BD}" sibTransId="{8FEBD2E8-1AE0-4526-B68B-4FC10DDC7528}"/>
    <dgm:cxn modelId="{B52F960C-5CD1-4824-B62C-5BEB95B62047}" type="presOf" srcId="{C7A0E32E-28C2-4C70-BCDA-E6BC9AE15939}" destId="{D4A00932-401C-416C-9CAC-857881F8190F}" srcOrd="0" destOrd="0" presId="urn:microsoft.com/office/officeart/2005/8/layout/orgChart1"/>
    <dgm:cxn modelId="{B1DEAE8C-0F46-425A-BCAE-21083162885E}" type="presOf" srcId="{E4FEB35E-DF62-46BA-BED8-C8F164F7E89E}" destId="{C05C0550-BF18-472F-9306-1217B8C7A8E2}" srcOrd="0" destOrd="0" presId="urn:microsoft.com/office/officeart/2005/8/layout/orgChart1"/>
    <dgm:cxn modelId="{1542431D-95CA-4093-9AB6-5C329F103FB1}" srcId="{71E04B47-59D4-4D9C-B3B9-789B68D44541}" destId="{2A578DE4-D472-4643-A806-290B0D8A5E5A}" srcOrd="1" destOrd="0" parTransId="{CFA436B3-182A-4895-95E8-4EE616CF03FA}" sibTransId="{AE551AC8-BC24-44E6-A426-98FE6C7B8A18}"/>
    <dgm:cxn modelId="{7D05AAB8-4C30-4177-968B-4E0C3CDC61E9}" type="presOf" srcId="{9794729F-D62F-4B9E-B5D5-B3B5206930D8}" destId="{9351E6FF-983A-4896-82C0-F95E9F387773}" srcOrd="1" destOrd="0" presId="urn:microsoft.com/office/officeart/2005/8/layout/orgChart1"/>
    <dgm:cxn modelId="{6AE11AE7-21AA-484A-97AF-4C68C46B5265}" type="presOf" srcId="{71E04B47-59D4-4D9C-B3B9-789B68D44541}" destId="{DEEEC756-0456-4EFC-8738-7047BEBA3430}" srcOrd="0" destOrd="0" presId="urn:microsoft.com/office/officeart/2005/8/layout/orgChart1"/>
    <dgm:cxn modelId="{24111AE0-E90F-4166-BBD6-4640663F7353}" type="presOf" srcId="{71E04B47-59D4-4D9C-B3B9-789B68D44541}" destId="{62DA8FBC-8421-4F1E-8542-FE7C7686E4EA}" srcOrd="1" destOrd="0" presId="urn:microsoft.com/office/officeart/2005/8/layout/orgChart1"/>
    <dgm:cxn modelId="{1FA98FFE-639F-4F3B-8022-30A01AD59185}" type="presOf" srcId="{27AAB83B-E7F0-40F8-93A2-492A70628F82}" destId="{56DFBB52-44F5-43BF-B97E-7F65D858B3B5}" srcOrd="0" destOrd="0" presId="urn:microsoft.com/office/officeart/2005/8/layout/orgChart1"/>
    <dgm:cxn modelId="{26E4C83A-701F-4C9A-A3F2-38CF083DC9AF}" srcId="{C7A0E32E-28C2-4C70-BCDA-E6BC9AE15939}" destId="{427A87DF-947C-4F64-91C4-8C5D22DCCBDE}" srcOrd="4" destOrd="0" parTransId="{65119A14-9277-4BA6-B77C-9C3C8006D222}" sibTransId="{B5859CA8-B7D1-4F2F-B464-367BCFF09D34}"/>
    <dgm:cxn modelId="{81CE04BF-DDD8-4756-A5E4-070E54DEDB25}" type="presOf" srcId="{427A87DF-947C-4F64-91C4-8C5D22DCCBDE}" destId="{5F2F1B36-338C-47C2-97AF-89F13504FD02}" srcOrd="0" destOrd="0" presId="urn:microsoft.com/office/officeart/2005/8/layout/orgChart1"/>
    <dgm:cxn modelId="{BB46C952-B2BE-4A33-9AF6-8575004C7DC9}" type="presOf" srcId="{C7A0E32E-28C2-4C70-BCDA-E6BC9AE15939}" destId="{5F81CAAB-E156-4AF5-9372-886CF6137582}" srcOrd="1" destOrd="0" presId="urn:microsoft.com/office/officeart/2005/8/layout/orgChart1"/>
    <dgm:cxn modelId="{F78F0039-F3C1-48FC-B6BE-DCEEDB9A12C3}" type="presOf" srcId="{5F8403A2-9B11-48C3-B18F-0DF3C6653620}" destId="{8C212AAD-EC55-4BFD-A701-15F9A5D26228}" srcOrd="0" destOrd="0" presId="urn:microsoft.com/office/officeart/2005/8/layout/orgChart1"/>
    <dgm:cxn modelId="{568A98A3-B92C-4D99-A04F-C37840992CCC}" srcId="{C7A0E32E-28C2-4C70-BCDA-E6BC9AE15939}" destId="{71E04B47-59D4-4D9C-B3B9-789B68D44541}" srcOrd="2" destOrd="0" parTransId="{E7287875-89F6-4326-958D-EDE170739865}" sibTransId="{B588B4D1-3BBA-4588-BBC9-FCAC7FC35BD4}"/>
    <dgm:cxn modelId="{33F920E1-A11C-48D6-BB43-07850CBD1181}" type="presOf" srcId="{427A87DF-947C-4F64-91C4-8C5D22DCCBDE}" destId="{CBA03D3C-D7DE-4F44-B9D2-9206B7D4D330}" srcOrd="1" destOrd="0" presId="urn:microsoft.com/office/officeart/2005/8/layout/orgChart1"/>
    <dgm:cxn modelId="{00857E40-314D-4A0C-86CF-B84F99A5B5D9}" type="presOf" srcId="{CFA436B3-182A-4895-95E8-4EE616CF03FA}" destId="{E11EC855-A040-4C2F-803A-F53587F8DCFB}" srcOrd="0" destOrd="0" presId="urn:microsoft.com/office/officeart/2005/8/layout/orgChart1"/>
    <dgm:cxn modelId="{E52A5C6C-A4C3-4C7C-88B5-7C25D51DBA51}" srcId="{5F8403A2-9B11-48C3-B18F-0DF3C6653620}" destId="{C7A0E32E-28C2-4C70-BCDA-E6BC9AE15939}" srcOrd="0" destOrd="0" parTransId="{799806CB-70F3-4FBB-8E81-8FE207579253}" sibTransId="{F149EB10-D99C-4F0B-BE5A-6AAAD2BB86CB}"/>
    <dgm:cxn modelId="{890AF0FF-E139-44A4-8ACD-2E181D5A33F4}" type="presOf" srcId="{A5AEC8C9-AF67-442D-810D-9B862B5BF969}" destId="{81DAC076-73F8-487F-918A-03082B15A036}" srcOrd="0" destOrd="0" presId="urn:microsoft.com/office/officeart/2005/8/layout/orgChart1"/>
    <dgm:cxn modelId="{81271D2C-4555-490D-9889-D60F4057B879}" type="presOf" srcId="{E7287875-89F6-4326-958D-EDE170739865}" destId="{7D3E75D5-9D3E-4CC5-AE11-CCD40D7453F2}" srcOrd="0" destOrd="0" presId="urn:microsoft.com/office/officeart/2005/8/layout/orgChart1"/>
    <dgm:cxn modelId="{1A7F0BDE-C43A-4A51-B0B9-C1C2F3F826BE}" type="presOf" srcId="{65119A14-9277-4BA6-B77C-9C3C8006D222}" destId="{E2416E2E-D101-487C-8CE7-358080B46014}" srcOrd="0" destOrd="0" presId="urn:microsoft.com/office/officeart/2005/8/layout/orgChart1"/>
    <dgm:cxn modelId="{3BD27D2D-CBF4-4BBF-A1CA-5294AF4D5476}" type="presOf" srcId="{2A578DE4-D472-4643-A806-290B0D8A5E5A}" destId="{01DED39D-1F6C-46B0-A1F2-315BF28D2EF8}" srcOrd="0" destOrd="0" presId="urn:microsoft.com/office/officeart/2005/8/layout/orgChart1"/>
    <dgm:cxn modelId="{DED2A334-5CB5-4991-B334-CCE3F695A78C}" srcId="{C7A0E32E-28C2-4C70-BCDA-E6BC9AE15939}" destId="{E4FEB35E-DF62-46BA-BED8-C8F164F7E89E}" srcOrd="0" destOrd="0" parTransId="{A5AEC8C9-AF67-442D-810D-9B862B5BF969}" sibTransId="{68F9997B-F069-4062-A82C-6C66337A1C8E}"/>
    <dgm:cxn modelId="{3D3CDCEE-1925-48C7-A941-4E1AFE31577B}" type="presOf" srcId="{60CEDFCA-D647-4DED-9EE7-A6634B96BE3C}" destId="{C52A8A49-A374-471F-9A38-04A97DA1D9D8}" srcOrd="1" destOrd="0" presId="urn:microsoft.com/office/officeart/2005/8/layout/orgChart1"/>
    <dgm:cxn modelId="{BCB04210-B053-4EAB-BD46-80D25AE497ED}" srcId="{C7A0E32E-28C2-4C70-BCDA-E6BC9AE15939}" destId="{9794729F-D62F-4B9E-B5D5-B3B5206930D8}" srcOrd="1" destOrd="0" parTransId="{27AAB83B-E7F0-40F8-93A2-492A70628F82}" sibTransId="{45BFD669-AC34-43CB-B2E5-ABBCF5F95ADA}"/>
    <dgm:cxn modelId="{6A372E3B-8B8D-4655-942A-8920BBE5F8E6}" type="presOf" srcId="{9794729F-D62F-4B9E-B5D5-B3B5206930D8}" destId="{B454B541-5A77-4AC1-A840-2986015253A0}" srcOrd="0" destOrd="0" presId="urn:microsoft.com/office/officeart/2005/8/layout/orgChart1"/>
    <dgm:cxn modelId="{DCCC5350-CA1D-4EFA-BEF3-FD90CF4FB31D}" type="presOf" srcId="{C238527E-4C92-41E3-93F0-CD446E5034BD}" destId="{21CC34A4-45B2-41FD-95AD-CC678EE1548A}" srcOrd="0" destOrd="0" presId="urn:microsoft.com/office/officeart/2005/8/layout/orgChart1"/>
    <dgm:cxn modelId="{3E161BE8-E717-41A4-890D-73E994FA285C}" type="presOf" srcId="{60CEDFCA-D647-4DED-9EE7-A6634B96BE3C}" destId="{8251C2D3-0713-4976-A074-411F0FE00FB2}" srcOrd="0" destOrd="0" presId="urn:microsoft.com/office/officeart/2005/8/layout/orgChart1"/>
    <dgm:cxn modelId="{8F9BE18B-DF1D-4B88-A8E5-DC6DF1C52292}" type="presParOf" srcId="{8C212AAD-EC55-4BFD-A701-15F9A5D26228}" destId="{1688F11A-A4D5-4DD1-AC10-AE338C49ECF0}" srcOrd="0" destOrd="0" presId="urn:microsoft.com/office/officeart/2005/8/layout/orgChart1"/>
    <dgm:cxn modelId="{3BBF4F99-DF7E-4EED-BC02-B7F9E5BE9A6F}" type="presParOf" srcId="{1688F11A-A4D5-4DD1-AC10-AE338C49ECF0}" destId="{E90C1ED9-AD0C-446D-891C-5FA6E255F572}" srcOrd="0" destOrd="0" presId="urn:microsoft.com/office/officeart/2005/8/layout/orgChart1"/>
    <dgm:cxn modelId="{7C24D6B6-B218-43B3-9B37-B9BB13B2E57A}" type="presParOf" srcId="{E90C1ED9-AD0C-446D-891C-5FA6E255F572}" destId="{D4A00932-401C-416C-9CAC-857881F8190F}" srcOrd="0" destOrd="0" presId="urn:microsoft.com/office/officeart/2005/8/layout/orgChart1"/>
    <dgm:cxn modelId="{643C8713-DACD-4330-A102-5A5A38756DEF}" type="presParOf" srcId="{E90C1ED9-AD0C-446D-891C-5FA6E255F572}" destId="{5F81CAAB-E156-4AF5-9372-886CF6137582}" srcOrd="1" destOrd="0" presId="urn:microsoft.com/office/officeart/2005/8/layout/orgChart1"/>
    <dgm:cxn modelId="{B7F9653B-9066-49A8-A169-1A31994C744C}" type="presParOf" srcId="{1688F11A-A4D5-4DD1-AC10-AE338C49ECF0}" destId="{6F20C8B1-8A33-4937-82FC-B8BD0CE00CA1}" srcOrd="1" destOrd="0" presId="urn:microsoft.com/office/officeart/2005/8/layout/orgChart1"/>
    <dgm:cxn modelId="{2BA83091-09C3-4121-AA5C-21BBA5084A53}" type="presParOf" srcId="{6F20C8B1-8A33-4937-82FC-B8BD0CE00CA1}" destId="{56DFBB52-44F5-43BF-B97E-7F65D858B3B5}" srcOrd="0" destOrd="0" presId="urn:microsoft.com/office/officeart/2005/8/layout/orgChart1"/>
    <dgm:cxn modelId="{5CC9EB5B-EDA5-4EA7-9BD8-9A8C8CD27702}" type="presParOf" srcId="{6F20C8B1-8A33-4937-82FC-B8BD0CE00CA1}" destId="{253AD4FB-0418-4F14-A258-6373D6859392}" srcOrd="1" destOrd="0" presId="urn:microsoft.com/office/officeart/2005/8/layout/orgChart1"/>
    <dgm:cxn modelId="{C63397B8-13E8-48A5-AE88-C7998F259559}" type="presParOf" srcId="{253AD4FB-0418-4F14-A258-6373D6859392}" destId="{5FA55BBB-3772-480F-921F-1B9E6F0B5DF4}" srcOrd="0" destOrd="0" presId="urn:microsoft.com/office/officeart/2005/8/layout/orgChart1"/>
    <dgm:cxn modelId="{E4EE1D4A-B7F2-49B7-88AE-A7526078BEDA}" type="presParOf" srcId="{5FA55BBB-3772-480F-921F-1B9E6F0B5DF4}" destId="{B454B541-5A77-4AC1-A840-2986015253A0}" srcOrd="0" destOrd="0" presId="urn:microsoft.com/office/officeart/2005/8/layout/orgChart1"/>
    <dgm:cxn modelId="{118FC59E-13A2-47EE-82D4-4868081CE956}" type="presParOf" srcId="{5FA55BBB-3772-480F-921F-1B9E6F0B5DF4}" destId="{9351E6FF-983A-4896-82C0-F95E9F387773}" srcOrd="1" destOrd="0" presId="urn:microsoft.com/office/officeart/2005/8/layout/orgChart1"/>
    <dgm:cxn modelId="{571D952F-EFBA-4E41-8E2E-89909673435A}" type="presParOf" srcId="{253AD4FB-0418-4F14-A258-6373D6859392}" destId="{1991A8AB-357B-448D-8D67-440C5F2AF9BE}" srcOrd="1" destOrd="0" presId="urn:microsoft.com/office/officeart/2005/8/layout/orgChart1"/>
    <dgm:cxn modelId="{CE2FCE22-1671-4FE2-B34F-AF61397DF184}" type="presParOf" srcId="{253AD4FB-0418-4F14-A258-6373D6859392}" destId="{7955F338-96B4-49DF-9A79-2BEADA9EFFBD}" srcOrd="2" destOrd="0" presId="urn:microsoft.com/office/officeart/2005/8/layout/orgChart1"/>
    <dgm:cxn modelId="{D3C69641-A600-474C-A493-42AD73044682}" type="presParOf" srcId="{6F20C8B1-8A33-4937-82FC-B8BD0CE00CA1}" destId="{7D3E75D5-9D3E-4CC5-AE11-CCD40D7453F2}" srcOrd="2" destOrd="0" presId="urn:microsoft.com/office/officeart/2005/8/layout/orgChart1"/>
    <dgm:cxn modelId="{51C1CB97-6AD1-42F0-8388-47004942F0F7}" type="presParOf" srcId="{6F20C8B1-8A33-4937-82FC-B8BD0CE00CA1}" destId="{AD4959D7-421E-4A81-AFD9-E1272EE6713C}" srcOrd="3" destOrd="0" presId="urn:microsoft.com/office/officeart/2005/8/layout/orgChart1"/>
    <dgm:cxn modelId="{7ED76A67-3C36-4707-9925-172FD2C8AA38}" type="presParOf" srcId="{AD4959D7-421E-4A81-AFD9-E1272EE6713C}" destId="{EE4BEEE2-EEBE-4FB5-8B57-EEEAB6360582}" srcOrd="0" destOrd="0" presId="urn:microsoft.com/office/officeart/2005/8/layout/orgChart1"/>
    <dgm:cxn modelId="{F8BEAF97-8C1E-4D49-9ABB-473504CA7E27}" type="presParOf" srcId="{EE4BEEE2-EEBE-4FB5-8B57-EEEAB6360582}" destId="{DEEEC756-0456-4EFC-8738-7047BEBA3430}" srcOrd="0" destOrd="0" presId="urn:microsoft.com/office/officeart/2005/8/layout/orgChart1"/>
    <dgm:cxn modelId="{1AB3AED2-A22A-45B2-8A60-7CC649F4CE7D}" type="presParOf" srcId="{EE4BEEE2-EEBE-4FB5-8B57-EEEAB6360582}" destId="{62DA8FBC-8421-4F1E-8542-FE7C7686E4EA}" srcOrd="1" destOrd="0" presId="urn:microsoft.com/office/officeart/2005/8/layout/orgChart1"/>
    <dgm:cxn modelId="{82960D2C-B4CA-4419-BE57-4D04742D1BC5}" type="presParOf" srcId="{AD4959D7-421E-4A81-AFD9-E1272EE6713C}" destId="{B3CBFE08-0CAF-46FF-88B7-B91FCBC890BE}" srcOrd="1" destOrd="0" presId="urn:microsoft.com/office/officeart/2005/8/layout/orgChart1"/>
    <dgm:cxn modelId="{6000E5CE-F729-4F18-9D59-A56366E01717}" type="presParOf" srcId="{B3CBFE08-0CAF-46FF-88B7-B91FCBC890BE}" destId="{E11EC855-A040-4C2F-803A-F53587F8DCFB}" srcOrd="0" destOrd="0" presId="urn:microsoft.com/office/officeart/2005/8/layout/orgChart1"/>
    <dgm:cxn modelId="{977D2ECF-5BDE-4C5E-B305-7EF6DA012325}" type="presParOf" srcId="{B3CBFE08-0CAF-46FF-88B7-B91FCBC890BE}" destId="{35D3EA42-2D5A-4D6E-B36D-9EC54EE7259A}" srcOrd="1" destOrd="0" presId="urn:microsoft.com/office/officeart/2005/8/layout/orgChart1"/>
    <dgm:cxn modelId="{38BBC2BC-670B-4AC5-940C-3785BA850A0C}" type="presParOf" srcId="{35D3EA42-2D5A-4D6E-B36D-9EC54EE7259A}" destId="{35C05CB2-543E-49F9-844E-C9DF826E41B3}" srcOrd="0" destOrd="0" presId="urn:microsoft.com/office/officeart/2005/8/layout/orgChart1"/>
    <dgm:cxn modelId="{98C1389F-BA4F-454D-A14E-9E030E5EF6E4}" type="presParOf" srcId="{35C05CB2-543E-49F9-844E-C9DF826E41B3}" destId="{01DED39D-1F6C-46B0-A1F2-315BF28D2EF8}" srcOrd="0" destOrd="0" presId="urn:microsoft.com/office/officeart/2005/8/layout/orgChart1"/>
    <dgm:cxn modelId="{77EF20B2-E772-4B83-8A4D-E2826D82CDFF}" type="presParOf" srcId="{35C05CB2-543E-49F9-844E-C9DF826E41B3}" destId="{7F1FA5CE-E0AF-4659-B270-578B8EEC3E3E}" srcOrd="1" destOrd="0" presId="urn:microsoft.com/office/officeart/2005/8/layout/orgChart1"/>
    <dgm:cxn modelId="{1F9B76BD-BBDD-487C-829D-38A3FC3C5CE8}" type="presParOf" srcId="{35D3EA42-2D5A-4D6E-B36D-9EC54EE7259A}" destId="{3A0C5BC7-6DEE-4BEC-90C6-7C4404E5E57B}" srcOrd="1" destOrd="0" presId="urn:microsoft.com/office/officeart/2005/8/layout/orgChart1"/>
    <dgm:cxn modelId="{D36F97F9-9DA5-423E-8FAE-24926B34B03E}" type="presParOf" srcId="{35D3EA42-2D5A-4D6E-B36D-9EC54EE7259A}" destId="{C0FBBFDE-82FD-4F5D-B536-A5AD266E9518}" srcOrd="2" destOrd="0" presId="urn:microsoft.com/office/officeart/2005/8/layout/orgChart1"/>
    <dgm:cxn modelId="{84F47E26-05A7-4044-82B8-70875A272DC5}" type="presParOf" srcId="{AD4959D7-421E-4A81-AFD9-E1272EE6713C}" destId="{EA5BC10B-FF6F-4CE6-B116-B181CFC9BE00}" srcOrd="2" destOrd="0" presId="urn:microsoft.com/office/officeart/2005/8/layout/orgChart1"/>
    <dgm:cxn modelId="{FEBF5B34-F8B7-4CFC-80F4-A545BE15EC76}" type="presParOf" srcId="{EA5BC10B-FF6F-4CE6-B116-B181CFC9BE00}" destId="{0D3F8528-7E0E-4E3B-871E-34A0AC979F30}" srcOrd="0" destOrd="0" presId="urn:microsoft.com/office/officeart/2005/8/layout/orgChart1"/>
    <dgm:cxn modelId="{8CC79449-B9BF-4A89-9827-562E998E71AC}" type="presParOf" srcId="{EA5BC10B-FF6F-4CE6-B116-B181CFC9BE00}" destId="{21466C8D-3FF8-4E1F-8A4A-586B9998E132}" srcOrd="1" destOrd="0" presId="urn:microsoft.com/office/officeart/2005/8/layout/orgChart1"/>
    <dgm:cxn modelId="{8537454C-28F1-4C72-8C07-903EAB9A402A}" type="presParOf" srcId="{21466C8D-3FF8-4E1F-8A4A-586B9998E132}" destId="{1A1EFA2C-8290-42D1-937D-5F4AAF4E8A1C}" srcOrd="0" destOrd="0" presId="urn:microsoft.com/office/officeart/2005/8/layout/orgChart1"/>
    <dgm:cxn modelId="{EC2BDC7A-E8DD-4BD1-B555-93802A64981C}" type="presParOf" srcId="{1A1EFA2C-8290-42D1-937D-5F4AAF4E8A1C}" destId="{DBCC8623-91DE-44FD-8CA2-4A3D468A773E}" srcOrd="0" destOrd="0" presId="urn:microsoft.com/office/officeart/2005/8/layout/orgChart1"/>
    <dgm:cxn modelId="{176EF495-808A-4C6B-BE14-A3D44C03ADA0}" type="presParOf" srcId="{1A1EFA2C-8290-42D1-937D-5F4AAF4E8A1C}" destId="{357C5304-3420-46A2-A47D-E402E25F4267}" srcOrd="1" destOrd="0" presId="urn:microsoft.com/office/officeart/2005/8/layout/orgChart1"/>
    <dgm:cxn modelId="{F0663CA6-EA9E-4C3E-9B2D-C5B74661D757}" type="presParOf" srcId="{21466C8D-3FF8-4E1F-8A4A-586B9998E132}" destId="{2E79C598-A1BB-4A88-B11F-43ADE16972FF}" srcOrd="1" destOrd="0" presId="urn:microsoft.com/office/officeart/2005/8/layout/orgChart1"/>
    <dgm:cxn modelId="{4DB2050C-8A96-434F-BFC4-1659E0DBD4CC}" type="presParOf" srcId="{21466C8D-3FF8-4E1F-8A4A-586B9998E132}" destId="{2DBAB5B0-CA4C-40E8-8677-B77A6B58D530}" srcOrd="2" destOrd="0" presId="urn:microsoft.com/office/officeart/2005/8/layout/orgChart1"/>
    <dgm:cxn modelId="{C1B7CEBA-9B6E-4101-8415-BA5031F4CC4B}" type="presParOf" srcId="{6F20C8B1-8A33-4937-82FC-B8BD0CE00CA1}" destId="{21CC34A4-45B2-41FD-95AD-CC678EE1548A}" srcOrd="4" destOrd="0" presId="urn:microsoft.com/office/officeart/2005/8/layout/orgChart1"/>
    <dgm:cxn modelId="{0066D917-D280-4055-A4CD-EAFE51D0615B}" type="presParOf" srcId="{6F20C8B1-8A33-4937-82FC-B8BD0CE00CA1}" destId="{0F47B9EA-47BE-40D7-9954-7CC11FFD64CF}" srcOrd="5" destOrd="0" presId="urn:microsoft.com/office/officeart/2005/8/layout/orgChart1"/>
    <dgm:cxn modelId="{F3C18613-A6CD-47A4-821E-6BBB61F12EBC}" type="presParOf" srcId="{0F47B9EA-47BE-40D7-9954-7CC11FFD64CF}" destId="{054A44B1-3B9B-410D-8626-453336B233E2}" srcOrd="0" destOrd="0" presId="urn:microsoft.com/office/officeart/2005/8/layout/orgChart1"/>
    <dgm:cxn modelId="{D07C5FF6-5465-4648-9AB8-CCA463187F69}" type="presParOf" srcId="{054A44B1-3B9B-410D-8626-453336B233E2}" destId="{8251C2D3-0713-4976-A074-411F0FE00FB2}" srcOrd="0" destOrd="0" presId="urn:microsoft.com/office/officeart/2005/8/layout/orgChart1"/>
    <dgm:cxn modelId="{C632D04A-D395-4F30-A580-A849DF2E042E}" type="presParOf" srcId="{054A44B1-3B9B-410D-8626-453336B233E2}" destId="{C52A8A49-A374-471F-9A38-04A97DA1D9D8}" srcOrd="1" destOrd="0" presId="urn:microsoft.com/office/officeart/2005/8/layout/orgChart1"/>
    <dgm:cxn modelId="{58A2B225-7ACB-45B9-A3E2-957C33A81486}" type="presParOf" srcId="{0F47B9EA-47BE-40D7-9954-7CC11FFD64CF}" destId="{E0B5DD95-258A-4B15-A72C-37922A5A166F}" srcOrd="1" destOrd="0" presId="urn:microsoft.com/office/officeart/2005/8/layout/orgChart1"/>
    <dgm:cxn modelId="{CF415453-42A5-470F-B476-8871E3FB05BA}" type="presParOf" srcId="{0F47B9EA-47BE-40D7-9954-7CC11FFD64CF}" destId="{1656A7C4-32D6-4401-8352-BDCBA1F28278}" srcOrd="2" destOrd="0" presId="urn:microsoft.com/office/officeart/2005/8/layout/orgChart1"/>
    <dgm:cxn modelId="{45B8D285-3267-48DC-A47F-7F15B0D92ED8}" type="presParOf" srcId="{6F20C8B1-8A33-4937-82FC-B8BD0CE00CA1}" destId="{E2416E2E-D101-487C-8CE7-358080B46014}" srcOrd="6" destOrd="0" presId="urn:microsoft.com/office/officeart/2005/8/layout/orgChart1"/>
    <dgm:cxn modelId="{E6F60507-5DFF-469F-ACED-A16731EFC3FD}" type="presParOf" srcId="{6F20C8B1-8A33-4937-82FC-B8BD0CE00CA1}" destId="{A5E39871-4077-419E-A5AF-DF27592EB2AE}" srcOrd="7" destOrd="0" presId="urn:microsoft.com/office/officeart/2005/8/layout/orgChart1"/>
    <dgm:cxn modelId="{055857DC-F27A-4466-B11E-AA963EBD3CC0}" type="presParOf" srcId="{A5E39871-4077-419E-A5AF-DF27592EB2AE}" destId="{297E8021-3D19-4E8B-9D91-9590D8EED311}" srcOrd="0" destOrd="0" presId="urn:microsoft.com/office/officeart/2005/8/layout/orgChart1"/>
    <dgm:cxn modelId="{7EC27AFC-F1DC-4C04-A9D2-38544E306681}" type="presParOf" srcId="{297E8021-3D19-4E8B-9D91-9590D8EED311}" destId="{5F2F1B36-338C-47C2-97AF-89F13504FD02}" srcOrd="0" destOrd="0" presId="urn:microsoft.com/office/officeart/2005/8/layout/orgChart1"/>
    <dgm:cxn modelId="{C9E7957F-E01C-465B-BDD1-54D3C429205F}" type="presParOf" srcId="{297E8021-3D19-4E8B-9D91-9590D8EED311}" destId="{CBA03D3C-D7DE-4F44-B9D2-9206B7D4D330}" srcOrd="1" destOrd="0" presId="urn:microsoft.com/office/officeart/2005/8/layout/orgChart1"/>
    <dgm:cxn modelId="{A8462AA7-95E0-44A4-AA7E-639D0D4831B0}" type="presParOf" srcId="{A5E39871-4077-419E-A5AF-DF27592EB2AE}" destId="{2091297E-A0F2-40CB-8152-D9AE271A5383}" srcOrd="1" destOrd="0" presId="urn:microsoft.com/office/officeart/2005/8/layout/orgChart1"/>
    <dgm:cxn modelId="{44833683-2D63-47DE-8EC7-78AC3986533D}" type="presParOf" srcId="{A5E39871-4077-419E-A5AF-DF27592EB2AE}" destId="{ABB3F0D0-C185-428B-AE48-34DF2DCB3085}" srcOrd="2" destOrd="0" presId="urn:microsoft.com/office/officeart/2005/8/layout/orgChart1"/>
    <dgm:cxn modelId="{416292AA-F96B-4755-84F4-D5D2F7D1B896}" type="presParOf" srcId="{1688F11A-A4D5-4DD1-AC10-AE338C49ECF0}" destId="{D466C10E-8868-44BD-B380-337D6B0EDD7E}" srcOrd="2" destOrd="0" presId="urn:microsoft.com/office/officeart/2005/8/layout/orgChart1"/>
    <dgm:cxn modelId="{3FD7343A-8DAC-4A14-80FB-C619D2EB7B3D}" type="presParOf" srcId="{D466C10E-8868-44BD-B380-337D6B0EDD7E}" destId="{81DAC076-73F8-487F-918A-03082B15A036}" srcOrd="0" destOrd="0" presId="urn:microsoft.com/office/officeart/2005/8/layout/orgChart1"/>
    <dgm:cxn modelId="{B93F8A6A-D3DA-41FF-A1BD-1D6B6BDA4303}" type="presParOf" srcId="{D466C10E-8868-44BD-B380-337D6B0EDD7E}" destId="{25CA3BDA-FEAA-4716-8AB0-6D55A1E7027D}" srcOrd="1" destOrd="0" presId="urn:microsoft.com/office/officeart/2005/8/layout/orgChart1"/>
    <dgm:cxn modelId="{311DDB9F-0DB4-4F74-8210-0B2AF02C0F30}" type="presParOf" srcId="{25CA3BDA-FEAA-4716-8AB0-6D55A1E7027D}" destId="{409AA17C-8124-4F68-B5B4-FE51C2E7BF20}" srcOrd="0" destOrd="0" presId="urn:microsoft.com/office/officeart/2005/8/layout/orgChart1"/>
    <dgm:cxn modelId="{E83F0D6B-8F0E-4149-9343-AD257A701053}" type="presParOf" srcId="{409AA17C-8124-4F68-B5B4-FE51C2E7BF20}" destId="{C05C0550-BF18-472F-9306-1217B8C7A8E2}" srcOrd="0" destOrd="0" presId="urn:microsoft.com/office/officeart/2005/8/layout/orgChart1"/>
    <dgm:cxn modelId="{5EAF4D0F-399D-452A-BB61-DDA377AB2B53}" type="presParOf" srcId="{409AA17C-8124-4F68-B5B4-FE51C2E7BF20}" destId="{8ED47EFD-5705-47FD-B427-122CA8734124}" srcOrd="1" destOrd="0" presId="urn:microsoft.com/office/officeart/2005/8/layout/orgChart1"/>
    <dgm:cxn modelId="{798866DB-EE89-41D5-AB34-4E134E4E28C7}" type="presParOf" srcId="{25CA3BDA-FEAA-4716-8AB0-6D55A1E7027D}" destId="{8282F8B3-B3FD-4830-A4FD-482AB1FC71F6}" srcOrd="1" destOrd="0" presId="urn:microsoft.com/office/officeart/2005/8/layout/orgChart1"/>
    <dgm:cxn modelId="{CF0B6A15-1AEE-4E91-9002-D495B166A8C7}" type="presParOf" srcId="{25CA3BDA-FEAA-4716-8AB0-6D55A1E7027D}" destId="{338DE3F1-6FC0-4102-BB59-A7AF9E13BD1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DAC076-73F8-487F-918A-03082B15A036}">
      <dsp:nvSpPr>
        <dsp:cNvPr id="0" name=""/>
        <dsp:cNvSpPr/>
      </dsp:nvSpPr>
      <dsp:spPr>
        <a:xfrm>
          <a:off x="4885352" y="1044575"/>
          <a:ext cx="630580" cy="687308"/>
        </a:xfrm>
        <a:custGeom>
          <a:avLst/>
          <a:gdLst/>
          <a:ahLst/>
          <a:cxnLst/>
          <a:rect l="0" t="0" r="0" b="0"/>
          <a:pathLst>
            <a:path>
              <a:moveTo>
                <a:pt x="630580" y="0"/>
              </a:moveTo>
              <a:lnTo>
                <a:pt x="630580" y="687308"/>
              </a:lnTo>
              <a:lnTo>
                <a:pt x="0" y="6873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416E2E-D101-487C-8CE7-358080B46014}">
      <dsp:nvSpPr>
        <dsp:cNvPr id="0" name=""/>
        <dsp:cNvSpPr/>
      </dsp:nvSpPr>
      <dsp:spPr>
        <a:xfrm>
          <a:off x="5515932" y="1044575"/>
          <a:ext cx="3147314" cy="1612347"/>
        </a:xfrm>
        <a:custGeom>
          <a:avLst/>
          <a:gdLst/>
          <a:ahLst/>
          <a:cxnLst/>
          <a:rect l="0" t="0" r="0" b="0"/>
          <a:pathLst>
            <a:path>
              <a:moveTo>
                <a:pt x="0" y="0"/>
              </a:moveTo>
              <a:lnTo>
                <a:pt x="0" y="1416091"/>
              </a:lnTo>
              <a:lnTo>
                <a:pt x="3147314" y="1416091"/>
              </a:lnTo>
              <a:lnTo>
                <a:pt x="3147314" y="16123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CC34A4-45B2-41FD-95AD-CC678EE1548A}">
      <dsp:nvSpPr>
        <dsp:cNvPr id="0" name=""/>
        <dsp:cNvSpPr/>
      </dsp:nvSpPr>
      <dsp:spPr>
        <a:xfrm>
          <a:off x="5515932" y="1044575"/>
          <a:ext cx="885695" cy="1612347"/>
        </a:xfrm>
        <a:custGeom>
          <a:avLst/>
          <a:gdLst/>
          <a:ahLst/>
          <a:cxnLst/>
          <a:rect l="0" t="0" r="0" b="0"/>
          <a:pathLst>
            <a:path>
              <a:moveTo>
                <a:pt x="0" y="0"/>
              </a:moveTo>
              <a:lnTo>
                <a:pt x="0" y="1416091"/>
              </a:lnTo>
              <a:lnTo>
                <a:pt x="885695" y="1416091"/>
              </a:lnTo>
              <a:lnTo>
                <a:pt x="885695" y="16123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3F8528-7E0E-4E3B-871E-34A0AC979F30}">
      <dsp:nvSpPr>
        <dsp:cNvPr id="0" name=""/>
        <dsp:cNvSpPr/>
      </dsp:nvSpPr>
      <dsp:spPr>
        <a:xfrm>
          <a:off x="4008292" y="3591477"/>
          <a:ext cx="131715" cy="741456"/>
        </a:xfrm>
        <a:custGeom>
          <a:avLst/>
          <a:gdLst/>
          <a:ahLst/>
          <a:cxnLst/>
          <a:rect l="0" t="0" r="0" b="0"/>
          <a:pathLst>
            <a:path>
              <a:moveTo>
                <a:pt x="131715" y="0"/>
              </a:moveTo>
              <a:lnTo>
                <a:pt x="131715" y="741456"/>
              </a:lnTo>
              <a:lnTo>
                <a:pt x="0" y="74145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1EC855-A040-4C2F-803A-F53587F8DCFB}">
      <dsp:nvSpPr>
        <dsp:cNvPr id="0" name=""/>
        <dsp:cNvSpPr/>
      </dsp:nvSpPr>
      <dsp:spPr>
        <a:xfrm>
          <a:off x="4140008" y="3591477"/>
          <a:ext cx="162014" cy="745325"/>
        </a:xfrm>
        <a:custGeom>
          <a:avLst/>
          <a:gdLst/>
          <a:ahLst/>
          <a:cxnLst/>
          <a:rect l="0" t="0" r="0" b="0"/>
          <a:pathLst>
            <a:path>
              <a:moveTo>
                <a:pt x="0" y="0"/>
              </a:moveTo>
              <a:lnTo>
                <a:pt x="0" y="745325"/>
              </a:lnTo>
              <a:lnTo>
                <a:pt x="162014" y="7453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3E75D5-9D3E-4CC5-AE11-CCD40D7453F2}">
      <dsp:nvSpPr>
        <dsp:cNvPr id="0" name=""/>
        <dsp:cNvSpPr/>
      </dsp:nvSpPr>
      <dsp:spPr>
        <a:xfrm>
          <a:off x="4140008" y="1044575"/>
          <a:ext cx="1375924" cy="1612347"/>
        </a:xfrm>
        <a:custGeom>
          <a:avLst/>
          <a:gdLst/>
          <a:ahLst/>
          <a:cxnLst/>
          <a:rect l="0" t="0" r="0" b="0"/>
          <a:pathLst>
            <a:path>
              <a:moveTo>
                <a:pt x="1375924" y="0"/>
              </a:moveTo>
              <a:lnTo>
                <a:pt x="1375924" y="1416091"/>
              </a:lnTo>
              <a:lnTo>
                <a:pt x="0" y="1416091"/>
              </a:lnTo>
              <a:lnTo>
                <a:pt x="0" y="16123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DFBB52-44F5-43BF-B97E-7F65D858B3B5}">
      <dsp:nvSpPr>
        <dsp:cNvPr id="0" name=""/>
        <dsp:cNvSpPr/>
      </dsp:nvSpPr>
      <dsp:spPr>
        <a:xfrm>
          <a:off x="1878388" y="1044575"/>
          <a:ext cx="3637544" cy="1612347"/>
        </a:xfrm>
        <a:custGeom>
          <a:avLst/>
          <a:gdLst/>
          <a:ahLst/>
          <a:cxnLst/>
          <a:rect l="0" t="0" r="0" b="0"/>
          <a:pathLst>
            <a:path>
              <a:moveTo>
                <a:pt x="3637544" y="0"/>
              </a:moveTo>
              <a:lnTo>
                <a:pt x="3637544" y="1416091"/>
              </a:lnTo>
              <a:lnTo>
                <a:pt x="0" y="1416091"/>
              </a:lnTo>
              <a:lnTo>
                <a:pt x="0" y="16123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A00932-401C-416C-9CAC-857881F8190F}">
      <dsp:nvSpPr>
        <dsp:cNvPr id="0" name=""/>
        <dsp:cNvSpPr/>
      </dsp:nvSpPr>
      <dsp:spPr>
        <a:xfrm>
          <a:off x="3460279" y="110022"/>
          <a:ext cx="4111306" cy="93455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s-ES" sz="2100" kern="1200" dirty="0" smtClean="0"/>
            <a:t>Oficina de Tecnología e Información</a:t>
          </a:r>
          <a:endParaRPr lang="es-ES" sz="2100" kern="1200" dirty="0"/>
        </a:p>
      </dsp:txBody>
      <dsp:txXfrm>
        <a:off x="3460279" y="110022"/>
        <a:ext cx="4111306" cy="934553"/>
      </dsp:txXfrm>
    </dsp:sp>
    <dsp:sp modelId="{B454B541-5A77-4AC1-A840-2986015253A0}">
      <dsp:nvSpPr>
        <dsp:cNvPr id="0" name=""/>
        <dsp:cNvSpPr/>
      </dsp:nvSpPr>
      <dsp:spPr>
        <a:xfrm>
          <a:off x="943834" y="2656923"/>
          <a:ext cx="1869107" cy="93455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s-ES" sz="2100" kern="1200" dirty="0" smtClean="0"/>
            <a:t>Administrador de Red</a:t>
          </a:r>
          <a:endParaRPr lang="es-ES" sz="2100" kern="1200" dirty="0"/>
        </a:p>
      </dsp:txBody>
      <dsp:txXfrm>
        <a:off x="943834" y="2656923"/>
        <a:ext cx="1869107" cy="934553"/>
      </dsp:txXfrm>
    </dsp:sp>
    <dsp:sp modelId="{DEEEC756-0456-4EFC-8738-7047BEBA3430}">
      <dsp:nvSpPr>
        <dsp:cNvPr id="0" name=""/>
        <dsp:cNvSpPr/>
      </dsp:nvSpPr>
      <dsp:spPr>
        <a:xfrm>
          <a:off x="3205454" y="2656923"/>
          <a:ext cx="1869107" cy="934553"/>
        </a:xfrm>
        <a:prstGeom prst="rect">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s-ES" sz="2100" kern="1200" dirty="0" smtClean="0"/>
            <a:t>Sistemas </a:t>
          </a:r>
          <a:endParaRPr lang="es-ES" sz="2100" kern="1200" dirty="0"/>
        </a:p>
      </dsp:txBody>
      <dsp:txXfrm>
        <a:off x="3205454" y="2656923"/>
        <a:ext cx="1869107" cy="934553"/>
      </dsp:txXfrm>
    </dsp:sp>
    <dsp:sp modelId="{01DED39D-1F6C-46B0-A1F2-315BF28D2EF8}">
      <dsp:nvSpPr>
        <dsp:cNvPr id="0" name=""/>
        <dsp:cNvSpPr/>
      </dsp:nvSpPr>
      <dsp:spPr>
        <a:xfrm>
          <a:off x="4302022" y="3869525"/>
          <a:ext cx="1869107" cy="93455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s-ES" sz="2100" kern="1200" dirty="0" smtClean="0"/>
            <a:t>Análisis y desarrollo</a:t>
          </a:r>
          <a:endParaRPr lang="es-ES" sz="2100" kern="1200" dirty="0"/>
        </a:p>
      </dsp:txBody>
      <dsp:txXfrm>
        <a:off x="4302022" y="3869525"/>
        <a:ext cx="1869107" cy="934553"/>
      </dsp:txXfrm>
    </dsp:sp>
    <dsp:sp modelId="{DBCC8623-91DE-44FD-8CA2-4A3D468A773E}">
      <dsp:nvSpPr>
        <dsp:cNvPr id="0" name=""/>
        <dsp:cNvSpPr/>
      </dsp:nvSpPr>
      <dsp:spPr>
        <a:xfrm>
          <a:off x="2139184" y="3865656"/>
          <a:ext cx="1869107" cy="93455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s-ES" sz="2100" kern="1200" dirty="0" smtClean="0"/>
            <a:t>Web</a:t>
          </a:r>
          <a:endParaRPr lang="es-ES" sz="2100" kern="1200" dirty="0"/>
        </a:p>
      </dsp:txBody>
      <dsp:txXfrm>
        <a:off x="2139184" y="3865656"/>
        <a:ext cx="1869107" cy="934553"/>
      </dsp:txXfrm>
    </dsp:sp>
    <dsp:sp modelId="{8251C2D3-0713-4976-A074-411F0FE00FB2}">
      <dsp:nvSpPr>
        <dsp:cNvPr id="0" name=""/>
        <dsp:cNvSpPr/>
      </dsp:nvSpPr>
      <dsp:spPr>
        <a:xfrm>
          <a:off x="5467074" y="2656923"/>
          <a:ext cx="1869107" cy="93455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s-ES" sz="2100" kern="1200" dirty="0" smtClean="0"/>
            <a:t>Investigación y Gestión de Proyectos</a:t>
          </a:r>
          <a:endParaRPr lang="es-ES" sz="2100" kern="1200" dirty="0"/>
        </a:p>
      </dsp:txBody>
      <dsp:txXfrm>
        <a:off x="5467074" y="2656923"/>
        <a:ext cx="1869107" cy="934553"/>
      </dsp:txXfrm>
    </dsp:sp>
    <dsp:sp modelId="{5F2F1B36-338C-47C2-97AF-89F13504FD02}">
      <dsp:nvSpPr>
        <dsp:cNvPr id="0" name=""/>
        <dsp:cNvSpPr/>
      </dsp:nvSpPr>
      <dsp:spPr>
        <a:xfrm>
          <a:off x="7728693" y="2656923"/>
          <a:ext cx="1869107" cy="93455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s-ES" sz="2100" kern="1200" dirty="0" smtClean="0"/>
            <a:t>Soporte Técnico</a:t>
          </a:r>
          <a:endParaRPr lang="es-ES" sz="2100" kern="1200" dirty="0"/>
        </a:p>
      </dsp:txBody>
      <dsp:txXfrm>
        <a:off x="7728693" y="2656923"/>
        <a:ext cx="1869107" cy="934553"/>
      </dsp:txXfrm>
    </dsp:sp>
    <dsp:sp modelId="{C05C0550-BF18-472F-9306-1217B8C7A8E2}">
      <dsp:nvSpPr>
        <dsp:cNvPr id="0" name=""/>
        <dsp:cNvSpPr/>
      </dsp:nvSpPr>
      <dsp:spPr>
        <a:xfrm>
          <a:off x="3016244" y="1264607"/>
          <a:ext cx="1869107" cy="93455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s-ES" sz="2100" kern="1200" dirty="0" smtClean="0"/>
            <a:t>Secretaria OTI</a:t>
          </a:r>
          <a:endParaRPr lang="es-ES" sz="2100" kern="1200" dirty="0"/>
        </a:p>
      </dsp:txBody>
      <dsp:txXfrm>
        <a:off x="3016244" y="1264607"/>
        <a:ext cx="1869107" cy="93455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E50EB-D3DD-4423-8677-881F593DB021}" type="datetimeFigureOut">
              <a:rPr lang="es-PE" smtClean="0"/>
              <a:t>09/07/2017</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2E43CD-F032-4B6A-94F7-BA86D952DF7A}" type="slidenum">
              <a:rPr lang="es-PE" smtClean="0"/>
              <a:t>‹Nº›</a:t>
            </a:fld>
            <a:endParaRPr lang="es-PE"/>
          </a:p>
        </p:txBody>
      </p:sp>
    </p:spTree>
    <p:extLst>
      <p:ext uri="{BB962C8B-B14F-4D97-AF65-F5344CB8AC3E}">
        <p14:creationId xmlns:p14="http://schemas.microsoft.com/office/powerpoint/2010/main" val="304977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6232A24-530A-844C-A217-791798F40737}" type="slidenum">
              <a:rPr lang="es-ES" smtClean="0"/>
              <a:t>4</a:t>
            </a:fld>
            <a:endParaRPr lang="es-ES"/>
          </a:p>
        </p:txBody>
      </p:sp>
    </p:spTree>
    <p:extLst>
      <p:ext uri="{BB962C8B-B14F-4D97-AF65-F5344CB8AC3E}">
        <p14:creationId xmlns:p14="http://schemas.microsoft.com/office/powerpoint/2010/main" val="162995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6232A24-530A-844C-A217-791798F40737}" type="slidenum">
              <a:rPr lang="es-ES" smtClean="0"/>
              <a:t>10</a:t>
            </a:fld>
            <a:endParaRPr lang="es-ES"/>
          </a:p>
        </p:txBody>
      </p:sp>
    </p:spTree>
    <p:extLst>
      <p:ext uri="{BB962C8B-B14F-4D97-AF65-F5344CB8AC3E}">
        <p14:creationId xmlns:p14="http://schemas.microsoft.com/office/powerpoint/2010/main" val="162995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6232A24-530A-844C-A217-791798F40737}" type="slidenum">
              <a:rPr lang="es-ES" smtClean="0"/>
              <a:t>12</a:t>
            </a:fld>
            <a:endParaRPr lang="es-ES"/>
          </a:p>
        </p:txBody>
      </p:sp>
    </p:spTree>
    <p:extLst>
      <p:ext uri="{BB962C8B-B14F-4D97-AF65-F5344CB8AC3E}">
        <p14:creationId xmlns:p14="http://schemas.microsoft.com/office/powerpoint/2010/main" val="412726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6232A24-530A-844C-A217-791798F40737}" type="slidenum">
              <a:rPr lang="es-ES" smtClean="0"/>
              <a:t>23</a:t>
            </a:fld>
            <a:endParaRPr lang="es-ES"/>
          </a:p>
        </p:txBody>
      </p:sp>
    </p:spTree>
    <p:extLst>
      <p:ext uri="{BB962C8B-B14F-4D97-AF65-F5344CB8AC3E}">
        <p14:creationId xmlns:p14="http://schemas.microsoft.com/office/powerpoint/2010/main" val="920828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P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PE"/>
          </a:p>
        </p:txBody>
      </p:sp>
      <p:sp>
        <p:nvSpPr>
          <p:cNvPr id="4" name="Marcador de fecha 3"/>
          <p:cNvSpPr>
            <a:spLocks noGrp="1"/>
          </p:cNvSpPr>
          <p:nvPr>
            <p:ph type="dt" sz="half" idx="10"/>
          </p:nvPr>
        </p:nvSpPr>
        <p:spPr/>
        <p:txBody>
          <a:bodyPr/>
          <a:lstStyle/>
          <a:p>
            <a:fld id="{2B0732A8-2D29-4E17-8FE1-02A9457EB54B}" type="datetimeFigureOut">
              <a:rPr lang="es-PE" smtClean="0"/>
              <a:t>09/07/2017</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F712248-91AF-4F0B-BC23-776D58F0AD43}" type="slidenum">
              <a:rPr lang="es-PE" smtClean="0"/>
              <a:t>‹Nº›</a:t>
            </a:fld>
            <a:endParaRPr lang="es-PE"/>
          </a:p>
        </p:txBody>
      </p:sp>
    </p:spTree>
    <p:extLst>
      <p:ext uri="{BB962C8B-B14F-4D97-AF65-F5344CB8AC3E}">
        <p14:creationId xmlns:p14="http://schemas.microsoft.com/office/powerpoint/2010/main" val="2242734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2B0732A8-2D29-4E17-8FE1-02A9457EB54B}" type="datetimeFigureOut">
              <a:rPr lang="es-PE" smtClean="0"/>
              <a:t>09/07/2017</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F712248-91AF-4F0B-BC23-776D58F0AD43}" type="slidenum">
              <a:rPr lang="es-PE" smtClean="0"/>
              <a:t>‹Nº›</a:t>
            </a:fld>
            <a:endParaRPr lang="es-PE"/>
          </a:p>
        </p:txBody>
      </p:sp>
    </p:spTree>
    <p:extLst>
      <p:ext uri="{BB962C8B-B14F-4D97-AF65-F5344CB8AC3E}">
        <p14:creationId xmlns:p14="http://schemas.microsoft.com/office/powerpoint/2010/main" val="68708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P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2B0732A8-2D29-4E17-8FE1-02A9457EB54B}" type="datetimeFigureOut">
              <a:rPr lang="es-PE" smtClean="0"/>
              <a:t>09/07/2017</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F712248-91AF-4F0B-BC23-776D58F0AD43}" type="slidenum">
              <a:rPr lang="es-PE" smtClean="0"/>
              <a:t>‹Nº›</a:t>
            </a:fld>
            <a:endParaRPr lang="es-PE"/>
          </a:p>
        </p:txBody>
      </p:sp>
    </p:spTree>
    <p:extLst>
      <p:ext uri="{BB962C8B-B14F-4D97-AF65-F5344CB8AC3E}">
        <p14:creationId xmlns:p14="http://schemas.microsoft.com/office/powerpoint/2010/main" val="86509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10"/>
          </p:nvPr>
        </p:nvSpPr>
        <p:spPr/>
        <p:txBody>
          <a:bodyPr/>
          <a:lstStyle/>
          <a:p>
            <a:fld id="{2B0732A8-2D29-4E17-8FE1-02A9457EB54B}" type="datetimeFigureOut">
              <a:rPr lang="es-PE" smtClean="0"/>
              <a:t>09/07/2017</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F712248-91AF-4F0B-BC23-776D58F0AD43}" type="slidenum">
              <a:rPr lang="es-PE" smtClean="0"/>
              <a:t>‹Nº›</a:t>
            </a:fld>
            <a:endParaRPr lang="es-PE"/>
          </a:p>
        </p:txBody>
      </p:sp>
    </p:spTree>
    <p:extLst>
      <p:ext uri="{BB962C8B-B14F-4D97-AF65-F5344CB8AC3E}">
        <p14:creationId xmlns:p14="http://schemas.microsoft.com/office/powerpoint/2010/main" val="16260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2B0732A8-2D29-4E17-8FE1-02A9457EB54B}" type="datetimeFigureOut">
              <a:rPr lang="es-PE" smtClean="0"/>
              <a:t>09/07/2017</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CF712248-91AF-4F0B-BC23-776D58F0AD43}" type="slidenum">
              <a:rPr lang="es-PE" smtClean="0"/>
              <a:t>‹Nº›</a:t>
            </a:fld>
            <a:endParaRPr lang="es-PE"/>
          </a:p>
        </p:txBody>
      </p:sp>
    </p:spTree>
    <p:extLst>
      <p:ext uri="{BB962C8B-B14F-4D97-AF65-F5344CB8AC3E}">
        <p14:creationId xmlns:p14="http://schemas.microsoft.com/office/powerpoint/2010/main" val="373101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fecha 4"/>
          <p:cNvSpPr>
            <a:spLocks noGrp="1"/>
          </p:cNvSpPr>
          <p:nvPr>
            <p:ph type="dt" sz="half" idx="10"/>
          </p:nvPr>
        </p:nvSpPr>
        <p:spPr/>
        <p:txBody>
          <a:bodyPr/>
          <a:lstStyle/>
          <a:p>
            <a:fld id="{2B0732A8-2D29-4E17-8FE1-02A9457EB54B}" type="datetimeFigureOut">
              <a:rPr lang="es-PE" smtClean="0"/>
              <a:t>09/07/2017</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CF712248-91AF-4F0B-BC23-776D58F0AD43}" type="slidenum">
              <a:rPr lang="es-PE" smtClean="0"/>
              <a:t>‹Nº›</a:t>
            </a:fld>
            <a:endParaRPr lang="es-PE"/>
          </a:p>
        </p:txBody>
      </p:sp>
    </p:spTree>
    <p:extLst>
      <p:ext uri="{BB962C8B-B14F-4D97-AF65-F5344CB8AC3E}">
        <p14:creationId xmlns:p14="http://schemas.microsoft.com/office/powerpoint/2010/main" val="2855512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Marcador de fecha 6"/>
          <p:cNvSpPr>
            <a:spLocks noGrp="1"/>
          </p:cNvSpPr>
          <p:nvPr>
            <p:ph type="dt" sz="half" idx="10"/>
          </p:nvPr>
        </p:nvSpPr>
        <p:spPr/>
        <p:txBody>
          <a:bodyPr/>
          <a:lstStyle/>
          <a:p>
            <a:fld id="{2B0732A8-2D29-4E17-8FE1-02A9457EB54B}" type="datetimeFigureOut">
              <a:rPr lang="es-PE" smtClean="0"/>
              <a:t>09/07/2017</a:t>
            </a:fld>
            <a:endParaRPr lang="es-PE"/>
          </a:p>
        </p:txBody>
      </p:sp>
      <p:sp>
        <p:nvSpPr>
          <p:cNvPr id="8" name="Marcador de pie de página 7"/>
          <p:cNvSpPr>
            <a:spLocks noGrp="1"/>
          </p:cNvSpPr>
          <p:nvPr>
            <p:ph type="ftr" sz="quarter" idx="11"/>
          </p:nvPr>
        </p:nvSpPr>
        <p:spPr/>
        <p:txBody>
          <a:bodyPr/>
          <a:lstStyle/>
          <a:p>
            <a:endParaRPr lang="es-PE"/>
          </a:p>
        </p:txBody>
      </p:sp>
      <p:sp>
        <p:nvSpPr>
          <p:cNvPr id="9" name="Marcador de número de diapositiva 8"/>
          <p:cNvSpPr>
            <a:spLocks noGrp="1"/>
          </p:cNvSpPr>
          <p:nvPr>
            <p:ph type="sldNum" sz="quarter" idx="12"/>
          </p:nvPr>
        </p:nvSpPr>
        <p:spPr/>
        <p:txBody>
          <a:bodyPr/>
          <a:lstStyle/>
          <a:p>
            <a:fld id="{CF712248-91AF-4F0B-BC23-776D58F0AD43}" type="slidenum">
              <a:rPr lang="es-PE" smtClean="0"/>
              <a:t>‹Nº›</a:t>
            </a:fld>
            <a:endParaRPr lang="es-PE"/>
          </a:p>
        </p:txBody>
      </p:sp>
    </p:spTree>
    <p:extLst>
      <p:ext uri="{BB962C8B-B14F-4D97-AF65-F5344CB8AC3E}">
        <p14:creationId xmlns:p14="http://schemas.microsoft.com/office/powerpoint/2010/main" val="2976542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PE"/>
          </a:p>
        </p:txBody>
      </p:sp>
      <p:sp>
        <p:nvSpPr>
          <p:cNvPr id="3" name="Marcador de fecha 2"/>
          <p:cNvSpPr>
            <a:spLocks noGrp="1"/>
          </p:cNvSpPr>
          <p:nvPr>
            <p:ph type="dt" sz="half" idx="10"/>
          </p:nvPr>
        </p:nvSpPr>
        <p:spPr/>
        <p:txBody>
          <a:bodyPr/>
          <a:lstStyle/>
          <a:p>
            <a:fld id="{2B0732A8-2D29-4E17-8FE1-02A9457EB54B}" type="datetimeFigureOut">
              <a:rPr lang="es-PE" smtClean="0"/>
              <a:t>09/07/2017</a:t>
            </a:fld>
            <a:endParaRPr lang="es-PE"/>
          </a:p>
        </p:txBody>
      </p:sp>
      <p:sp>
        <p:nvSpPr>
          <p:cNvPr id="4" name="Marcador de pie de página 3"/>
          <p:cNvSpPr>
            <a:spLocks noGrp="1"/>
          </p:cNvSpPr>
          <p:nvPr>
            <p:ph type="ftr" sz="quarter" idx="11"/>
          </p:nvPr>
        </p:nvSpPr>
        <p:spPr/>
        <p:txBody>
          <a:bodyPr/>
          <a:lstStyle/>
          <a:p>
            <a:endParaRPr lang="es-PE"/>
          </a:p>
        </p:txBody>
      </p:sp>
      <p:sp>
        <p:nvSpPr>
          <p:cNvPr id="5" name="Marcador de número de diapositiva 4"/>
          <p:cNvSpPr>
            <a:spLocks noGrp="1"/>
          </p:cNvSpPr>
          <p:nvPr>
            <p:ph type="sldNum" sz="quarter" idx="12"/>
          </p:nvPr>
        </p:nvSpPr>
        <p:spPr/>
        <p:txBody>
          <a:bodyPr/>
          <a:lstStyle/>
          <a:p>
            <a:fld id="{CF712248-91AF-4F0B-BC23-776D58F0AD43}" type="slidenum">
              <a:rPr lang="es-PE" smtClean="0"/>
              <a:t>‹Nº›</a:t>
            </a:fld>
            <a:endParaRPr lang="es-PE"/>
          </a:p>
        </p:txBody>
      </p:sp>
    </p:spTree>
    <p:extLst>
      <p:ext uri="{BB962C8B-B14F-4D97-AF65-F5344CB8AC3E}">
        <p14:creationId xmlns:p14="http://schemas.microsoft.com/office/powerpoint/2010/main" val="3209475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B0732A8-2D29-4E17-8FE1-02A9457EB54B}" type="datetimeFigureOut">
              <a:rPr lang="es-PE" smtClean="0"/>
              <a:t>09/07/2017</a:t>
            </a:fld>
            <a:endParaRPr lang="es-PE"/>
          </a:p>
        </p:txBody>
      </p:sp>
      <p:sp>
        <p:nvSpPr>
          <p:cNvPr id="3" name="Marcador de pie de página 2"/>
          <p:cNvSpPr>
            <a:spLocks noGrp="1"/>
          </p:cNvSpPr>
          <p:nvPr>
            <p:ph type="ftr" sz="quarter" idx="11"/>
          </p:nvPr>
        </p:nvSpPr>
        <p:spPr/>
        <p:txBody>
          <a:bodyPr/>
          <a:lstStyle/>
          <a:p>
            <a:endParaRPr lang="es-PE"/>
          </a:p>
        </p:txBody>
      </p:sp>
      <p:sp>
        <p:nvSpPr>
          <p:cNvPr id="4" name="Marcador de número de diapositiva 3"/>
          <p:cNvSpPr>
            <a:spLocks noGrp="1"/>
          </p:cNvSpPr>
          <p:nvPr>
            <p:ph type="sldNum" sz="quarter" idx="12"/>
          </p:nvPr>
        </p:nvSpPr>
        <p:spPr/>
        <p:txBody>
          <a:bodyPr/>
          <a:lstStyle/>
          <a:p>
            <a:fld id="{CF712248-91AF-4F0B-BC23-776D58F0AD43}" type="slidenum">
              <a:rPr lang="es-PE" smtClean="0"/>
              <a:t>‹Nº›</a:t>
            </a:fld>
            <a:endParaRPr lang="es-PE"/>
          </a:p>
        </p:txBody>
      </p:sp>
    </p:spTree>
    <p:extLst>
      <p:ext uri="{BB962C8B-B14F-4D97-AF65-F5344CB8AC3E}">
        <p14:creationId xmlns:p14="http://schemas.microsoft.com/office/powerpoint/2010/main" val="2914192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2B0732A8-2D29-4E17-8FE1-02A9457EB54B}" type="datetimeFigureOut">
              <a:rPr lang="es-PE" smtClean="0"/>
              <a:t>09/07/2017</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CF712248-91AF-4F0B-BC23-776D58F0AD43}" type="slidenum">
              <a:rPr lang="es-PE" smtClean="0"/>
              <a:t>‹Nº›</a:t>
            </a:fld>
            <a:endParaRPr lang="es-PE"/>
          </a:p>
        </p:txBody>
      </p:sp>
    </p:spTree>
    <p:extLst>
      <p:ext uri="{BB962C8B-B14F-4D97-AF65-F5344CB8AC3E}">
        <p14:creationId xmlns:p14="http://schemas.microsoft.com/office/powerpoint/2010/main" val="434491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P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2B0732A8-2D29-4E17-8FE1-02A9457EB54B}" type="datetimeFigureOut">
              <a:rPr lang="es-PE" smtClean="0"/>
              <a:t>09/07/2017</a:t>
            </a:fld>
            <a:endParaRPr lang="es-PE"/>
          </a:p>
        </p:txBody>
      </p:sp>
      <p:sp>
        <p:nvSpPr>
          <p:cNvPr id="6" name="Marcador de pie de página 5"/>
          <p:cNvSpPr>
            <a:spLocks noGrp="1"/>
          </p:cNvSpPr>
          <p:nvPr>
            <p:ph type="ftr" sz="quarter" idx="11"/>
          </p:nvPr>
        </p:nvSpPr>
        <p:spPr/>
        <p:txBody>
          <a:bodyPr/>
          <a:lstStyle/>
          <a:p>
            <a:endParaRPr lang="es-PE"/>
          </a:p>
        </p:txBody>
      </p:sp>
      <p:sp>
        <p:nvSpPr>
          <p:cNvPr id="7" name="Marcador de número de diapositiva 6"/>
          <p:cNvSpPr>
            <a:spLocks noGrp="1"/>
          </p:cNvSpPr>
          <p:nvPr>
            <p:ph type="sldNum" sz="quarter" idx="12"/>
          </p:nvPr>
        </p:nvSpPr>
        <p:spPr/>
        <p:txBody>
          <a:bodyPr/>
          <a:lstStyle/>
          <a:p>
            <a:fld id="{CF712248-91AF-4F0B-BC23-776D58F0AD43}" type="slidenum">
              <a:rPr lang="es-PE" smtClean="0"/>
              <a:t>‹Nº›</a:t>
            </a:fld>
            <a:endParaRPr lang="es-PE"/>
          </a:p>
        </p:txBody>
      </p:sp>
    </p:spTree>
    <p:extLst>
      <p:ext uri="{BB962C8B-B14F-4D97-AF65-F5344CB8AC3E}">
        <p14:creationId xmlns:p14="http://schemas.microsoft.com/office/powerpoint/2010/main" val="2424761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0732A8-2D29-4E17-8FE1-02A9457EB54B}" type="datetimeFigureOut">
              <a:rPr lang="es-PE" smtClean="0"/>
              <a:t>09/07/2017</a:t>
            </a:fld>
            <a:endParaRPr lang="es-P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712248-91AF-4F0B-BC23-776D58F0AD43}" type="slidenum">
              <a:rPr lang="es-PE" smtClean="0"/>
              <a:t>‹Nº›</a:t>
            </a:fld>
            <a:endParaRPr lang="es-PE"/>
          </a:p>
        </p:txBody>
      </p:sp>
    </p:spTree>
    <p:extLst>
      <p:ext uri="{BB962C8B-B14F-4D97-AF65-F5344CB8AC3E}">
        <p14:creationId xmlns:p14="http://schemas.microsoft.com/office/powerpoint/2010/main" val="3039583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fondo-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p:cNvSpPr txBox="1"/>
          <p:nvPr/>
        </p:nvSpPr>
        <p:spPr>
          <a:xfrm>
            <a:off x="1898754" y="3003236"/>
            <a:ext cx="7791450" cy="341632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PE" sz="3600" dirty="0" smtClean="0">
                <a:latin typeface="Arial" panose="020B0604020202020204" pitchFamily="34" charset="0"/>
                <a:cs typeface="Arial" panose="020B0604020202020204" pitchFamily="34" charset="0"/>
              </a:rPr>
              <a:t>Integrantes </a:t>
            </a:r>
          </a:p>
          <a:p>
            <a:endParaRPr lang="es-PE" sz="3600" dirty="0" smtClean="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s-PE" sz="3600" smtClean="0">
                <a:latin typeface="Arial" panose="020B0604020202020204" pitchFamily="34" charset="0"/>
                <a:cs typeface="Arial" panose="020B0604020202020204" pitchFamily="34" charset="0"/>
              </a:rPr>
              <a:t>Arteaga </a:t>
            </a:r>
            <a:r>
              <a:rPr lang="es-PE" sz="3600" dirty="0" smtClean="0">
                <a:latin typeface="Arial" panose="020B0604020202020204" pitchFamily="34" charset="0"/>
                <a:cs typeface="Arial" panose="020B0604020202020204" pitchFamily="34" charset="0"/>
              </a:rPr>
              <a:t>Mediano </a:t>
            </a:r>
            <a:r>
              <a:rPr lang="es-PE" sz="3600" dirty="0" err="1" smtClean="0">
                <a:latin typeface="Arial" panose="020B0604020202020204" pitchFamily="34" charset="0"/>
                <a:cs typeface="Arial" panose="020B0604020202020204" pitchFamily="34" charset="0"/>
              </a:rPr>
              <a:t>Elias</a:t>
            </a:r>
            <a:r>
              <a:rPr lang="es-PE" sz="3600" dirty="0" smtClean="0">
                <a:latin typeface="Arial" panose="020B0604020202020204" pitchFamily="34" charset="0"/>
                <a:cs typeface="Arial" panose="020B0604020202020204" pitchFamily="34" charset="0"/>
              </a:rPr>
              <a:t>.</a:t>
            </a:r>
          </a:p>
          <a:p>
            <a:pPr marL="571500" indent="-571500">
              <a:buFont typeface="Arial" panose="020B0604020202020204" pitchFamily="34" charset="0"/>
              <a:buChar char="•"/>
            </a:pPr>
            <a:r>
              <a:rPr lang="es-PE" sz="3600" dirty="0" err="1" smtClean="0">
                <a:latin typeface="Arial" panose="020B0604020202020204" pitchFamily="34" charset="0"/>
                <a:cs typeface="Arial" panose="020B0604020202020204" pitchFamily="34" charset="0"/>
              </a:rPr>
              <a:t>Crispin</a:t>
            </a:r>
            <a:r>
              <a:rPr lang="es-PE" sz="3600" dirty="0" smtClean="0">
                <a:latin typeface="Arial" panose="020B0604020202020204" pitchFamily="34" charset="0"/>
                <a:cs typeface="Arial" panose="020B0604020202020204" pitchFamily="34" charset="0"/>
              </a:rPr>
              <a:t> Armas Darwin.</a:t>
            </a:r>
          </a:p>
          <a:p>
            <a:pPr marL="571500" indent="-571500">
              <a:buFont typeface="Arial" panose="020B0604020202020204" pitchFamily="34" charset="0"/>
              <a:buChar char="•"/>
            </a:pPr>
            <a:r>
              <a:rPr lang="es-PE" sz="3600" dirty="0" err="1" smtClean="0">
                <a:latin typeface="Arial" panose="020B0604020202020204" pitchFamily="34" charset="0"/>
                <a:cs typeface="Arial" panose="020B0604020202020204" pitchFamily="34" charset="0"/>
              </a:rPr>
              <a:t>Jancachagua</a:t>
            </a:r>
            <a:r>
              <a:rPr lang="es-PE" sz="3600" dirty="0" smtClean="0">
                <a:latin typeface="Arial" panose="020B0604020202020204" pitchFamily="34" charset="0"/>
                <a:cs typeface="Arial" panose="020B0604020202020204" pitchFamily="34" charset="0"/>
              </a:rPr>
              <a:t> </a:t>
            </a:r>
            <a:r>
              <a:rPr lang="es-PE" sz="3600" dirty="0" err="1" smtClean="0">
                <a:latin typeface="Arial" panose="020B0604020202020204" pitchFamily="34" charset="0"/>
                <a:cs typeface="Arial" panose="020B0604020202020204" pitchFamily="34" charset="0"/>
              </a:rPr>
              <a:t>Condor</a:t>
            </a:r>
            <a:r>
              <a:rPr lang="es-PE" sz="3600" dirty="0" smtClean="0">
                <a:latin typeface="Arial" panose="020B0604020202020204" pitchFamily="34" charset="0"/>
                <a:cs typeface="Arial" panose="020B0604020202020204" pitchFamily="34" charset="0"/>
              </a:rPr>
              <a:t> Jorge Luis.</a:t>
            </a:r>
          </a:p>
          <a:p>
            <a:r>
              <a:rPr lang="es-PE" sz="3600" dirty="0" smtClean="0">
                <a:latin typeface="Arial" panose="020B0604020202020204" pitchFamily="34" charset="0"/>
                <a:cs typeface="Arial" panose="020B0604020202020204" pitchFamily="34" charset="0"/>
              </a:rPr>
              <a:t> </a:t>
            </a:r>
            <a:endParaRPr lang="es-PE" sz="3600" dirty="0">
              <a:latin typeface="Arial" panose="020B0604020202020204" pitchFamily="34" charset="0"/>
              <a:cs typeface="Arial" panose="020B0604020202020204" pitchFamily="34" charset="0"/>
            </a:endParaRPr>
          </a:p>
        </p:txBody>
      </p:sp>
      <p:sp>
        <p:nvSpPr>
          <p:cNvPr id="6" name="CuadroTexto 5"/>
          <p:cNvSpPr txBox="1"/>
          <p:nvPr/>
        </p:nvSpPr>
        <p:spPr>
          <a:xfrm>
            <a:off x="1041885" y="1380147"/>
            <a:ext cx="10108230" cy="120032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PE" sz="3600" b="1" dirty="0">
                <a:latin typeface="Arial" panose="020B0604020202020204" pitchFamily="34" charset="0"/>
                <a:cs typeface="Arial" panose="020B0604020202020204" pitchFamily="34" charset="0"/>
              </a:rPr>
              <a:t>SISTEMA DE CONTROL DE INVENTARIO Y ANTECEDENTES DE EQUIPOS DE CÓMPUTO</a:t>
            </a:r>
            <a:endParaRPr lang="es-PE"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78097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stretch>
            <a:fillRect/>
          </a:stretch>
        </p:blipFill>
        <p:spPr>
          <a:xfrm>
            <a:off x="4203382" y="3124199"/>
            <a:ext cx="2939696" cy="2939696"/>
          </a:xfrm>
          <a:prstGeom prst="rect">
            <a:avLst/>
          </a:prstGeom>
        </p:spPr>
      </p:pic>
      <p:sp>
        <p:nvSpPr>
          <p:cNvPr id="2" name="Rectángulo 1"/>
          <p:cNvSpPr/>
          <p:nvPr/>
        </p:nvSpPr>
        <p:spPr>
          <a:xfrm>
            <a:off x="502411" y="501135"/>
            <a:ext cx="8943539" cy="523220"/>
          </a:xfrm>
          <a:prstGeom prst="rect">
            <a:avLst/>
          </a:prstGeom>
        </p:spPr>
        <p:txBody>
          <a:bodyPr wrap="none">
            <a:spAutoFit/>
          </a:bodyPr>
          <a:lstStyle/>
          <a:p>
            <a:r>
              <a:rPr lang="es-PE" sz="2800" b="1" dirty="0">
                <a:latin typeface="Arial" panose="020B0604020202020204" pitchFamily="34" charset="0"/>
                <a:ea typeface="Calibri" panose="020F0502020204030204" pitchFamily="34" charset="0"/>
                <a:cs typeface="Arial" panose="020B0604020202020204" pitchFamily="34" charset="0"/>
              </a:rPr>
              <a:t>CAPITULO </a:t>
            </a:r>
            <a:r>
              <a:rPr lang="es-PE" sz="2800" b="1" dirty="0" smtClean="0">
                <a:latin typeface="Arial" panose="020B0604020202020204" pitchFamily="34" charset="0"/>
                <a:ea typeface="Calibri" panose="020F0502020204030204" pitchFamily="34" charset="0"/>
                <a:cs typeface="Arial" panose="020B0604020202020204" pitchFamily="34" charset="0"/>
              </a:rPr>
              <a:t>3: DESARROLLO DE LA HERRAMIENTA</a:t>
            </a:r>
            <a:endParaRPr lang="es-PE" sz="2800" dirty="0">
              <a:latin typeface="Arial" panose="020B0604020202020204" pitchFamily="34" charset="0"/>
              <a:cs typeface="Arial" panose="020B0604020202020204" pitchFamily="34" charset="0"/>
            </a:endParaRPr>
          </a:p>
        </p:txBody>
      </p:sp>
      <p:sp>
        <p:nvSpPr>
          <p:cNvPr id="3" name="Rectángulo 2"/>
          <p:cNvSpPr/>
          <p:nvPr/>
        </p:nvSpPr>
        <p:spPr>
          <a:xfrm>
            <a:off x="849501" y="1323226"/>
            <a:ext cx="2021707" cy="400110"/>
          </a:xfrm>
          <a:prstGeom prst="rect">
            <a:avLst/>
          </a:prstGeom>
        </p:spPr>
        <p:txBody>
          <a:bodyPr wrap="none">
            <a:spAutoFit/>
          </a:bodyPr>
          <a:lstStyle/>
          <a:p>
            <a:r>
              <a:rPr lang="es-PE" sz="2000" dirty="0">
                <a:latin typeface="Arial" panose="020B0604020202020204" pitchFamily="34" charset="0"/>
                <a:ea typeface="Calibri" panose="020F0502020204030204" pitchFamily="34" charset="0"/>
                <a:cs typeface="Arial" panose="020B0604020202020204" pitchFamily="34" charset="0"/>
              </a:rPr>
              <a:t>3</a:t>
            </a:r>
            <a:r>
              <a:rPr lang="es-PE" sz="2000" dirty="0" smtClean="0">
                <a:latin typeface="Arial" panose="020B0604020202020204" pitchFamily="34" charset="0"/>
                <a:ea typeface="Calibri" panose="020F0502020204030204" pitchFamily="34" charset="0"/>
                <a:cs typeface="Arial" panose="020B0604020202020204" pitchFamily="34" charset="0"/>
              </a:rPr>
              <a:t>.1 Metodología</a:t>
            </a:r>
            <a:endParaRPr lang="es-PE" sz="2000" dirty="0">
              <a:latin typeface="Arial" panose="020B0604020202020204" pitchFamily="34" charset="0"/>
              <a:cs typeface="Arial" panose="020B0604020202020204" pitchFamily="34" charset="0"/>
            </a:endParaRPr>
          </a:p>
        </p:txBody>
      </p:sp>
      <p:sp>
        <p:nvSpPr>
          <p:cNvPr id="4" name="Rectángulo 3"/>
          <p:cNvSpPr/>
          <p:nvPr/>
        </p:nvSpPr>
        <p:spPr>
          <a:xfrm>
            <a:off x="928742" y="1864698"/>
            <a:ext cx="9936481" cy="1477328"/>
          </a:xfrm>
          <a:prstGeom prst="rect">
            <a:avLst/>
          </a:prstGeom>
        </p:spPr>
        <p:txBody>
          <a:bodyPr wrap="square">
            <a:spAutoFit/>
          </a:bodyPr>
          <a:lstStyle/>
          <a:p>
            <a:r>
              <a:rPr lang="es-PE" dirty="0"/>
              <a:t>Con el objetivo de minimizar riesgos, gestionar cambios de forma eficaz, y ofrecer un servicio de calidad que cumpla con las expectativas de </a:t>
            </a:r>
            <a:r>
              <a:rPr lang="es-PE" dirty="0" smtClean="0"/>
              <a:t>nuestro cliente. Nuestra Empresa utilizara </a:t>
            </a:r>
            <a:r>
              <a:rPr lang="es-PE" dirty="0"/>
              <a:t>un probado marco metodológico orientado a procesos. Mediante el mismo, conseguimos alinear a todos los partícipes del proyecto hacia un objetivo común y claramente definido, por lo que su ejecución se realiza según los plazos y costes previstos.</a:t>
            </a:r>
          </a:p>
        </p:txBody>
      </p:sp>
    </p:spTree>
    <p:extLst>
      <p:ext uri="{BB962C8B-B14F-4D97-AF65-F5344CB8AC3E}">
        <p14:creationId xmlns:p14="http://schemas.microsoft.com/office/powerpoint/2010/main" val="2630315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59044" y="580948"/>
            <a:ext cx="6861174" cy="400110"/>
          </a:xfrm>
          <a:prstGeom prst="rect">
            <a:avLst/>
          </a:prstGeom>
        </p:spPr>
        <p:txBody>
          <a:bodyPr wrap="none">
            <a:spAutoFit/>
          </a:bodyPr>
          <a:lstStyle/>
          <a:p>
            <a:r>
              <a:rPr lang="es-PE" sz="2000" b="1" dirty="0">
                <a:latin typeface="Arial" panose="020B0604020202020204" pitchFamily="34" charset="0"/>
                <a:ea typeface="Calibri" panose="020F0502020204030204" pitchFamily="34" charset="0"/>
                <a:cs typeface="Arial" panose="020B0604020202020204" pitchFamily="34" charset="0"/>
              </a:rPr>
              <a:t>3</a:t>
            </a:r>
            <a:r>
              <a:rPr lang="es-PE" sz="2000" b="1" dirty="0" smtClean="0">
                <a:latin typeface="Arial" panose="020B0604020202020204" pitchFamily="34" charset="0"/>
                <a:ea typeface="Calibri" panose="020F0502020204030204" pitchFamily="34" charset="0"/>
                <a:cs typeface="Arial" panose="020B0604020202020204" pitchFamily="34" charset="0"/>
              </a:rPr>
              <a:t>.2 Software a Usar para el Desarrollo de Herramientas</a:t>
            </a:r>
            <a:endParaRPr lang="es-PE" sz="2000" b="1" dirty="0">
              <a:latin typeface="Arial" panose="020B0604020202020204" pitchFamily="34" charset="0"/>
              <a:cs typeface="Arial" panose="020B0604020202020204" pitchFamily="34" charset="0"/>
            </a:endParaRPr>
          </a:p>
        </p:txBody>
      </p:sp>
      <p:sp>
        <p:nvSpPr>
          <p:cNvPr id="4" name="CuadroTexto 3"/>
          <p:cNvSpPr txBox="1"/>
          <p:nvPr/>
        </p:nvSpPr>
        <p:spPr>
          <a:xfrm>
            <a:off x="699248" y="1484555"/>
            <a:ext cx="4599464" cy="2862322"/>
          </a:xfrm>
          <a:prstGeom prst="rect">
            <a:avLst/>
          </a:prstGeom>
          <a:noFill/>
        </p:spPr>
        <p:txBody>
          <a:bodyPr wrap="none" rtlCol="0">
            <a:spAutoFit/>
          </a:bodyPr>
          <a:lstStyle/>
          <a:p>
            <a:pPr marL="285750" indent="-285750">
              <a:buFont typeface="Wingdings" panose="05000000000000000000" pitchFamily="2" charset="2"/>
              <a:buChar char="q"/>
            </a:pPr>
            <a:r>
              <a:rPr lang="es-PE" sz="2000" dirty="0" smtClean="0">
                <a:latin typeface="Arial" panose="020B0604020202020204" pitchFamily="34" charset="0"/>
                <a:cs typeface="Arial" panose="020B0604020202020204" pitchFamily="34" charset="0"/>
              </a:rPr>
              <a:t>UML </a:t>
            </a:r>
            <a:r>
              <a:rPr lang="es-PE" sz="2000" dirty="0">
                <a:latin typeface="Arial" panose="020B0604020202020204" pitchFamily="34" charset="0"/>
                <a:cs typeface="Arial" panose="020B0604020202020204" pitchFamily="34" charset="0"/>
              </a:rPr>
              <a:t>RUP(</a:t>
            </a:r>
            <a:r>
              <a:rPr lang="es-PE" sz="2000" dirty="0" err="1">
                <a:latin typeface="Arial" panose="020B0604020202020204" pitchFamily="34" charset="0"/>
                <a:cs typeface="Arial" panose="020B0604020202020204" pitchFamily="34" charset="0"/>
              </a:rPr>
              <a:t>Rational</a:t>
            </a:r>
            <a:r>
              <a:rPr lang="es-PE" sz="2000" dirty="0">
                <a:latin typeface="Arial" panose="020B0604020202020204" pitchFamily="34" charset="0"/>
                <a:cs typeface="Arial" panose="020B0604020202020204" pitchFamily="34" charset="0"/>
              </a:rPr>
              <a:t> </a:t>
            </a:r>
            <a:r>
              <a:rPr lang="es-PE" sz="2000" dirty="0" err="1">
                <a:latin typeface="Arial" panose="020B0604020202020204" pitchFamily="34" charset="0"/>
                <a:cs typeface="Arial" panose="020B0604020202020204" pitchFamily="34" charset="0"/>
              </a:rPr>
              <a:t>Unified</a:t>
            </a:r>
            <a:r>
              <a:rPr lang="es-PE" sz="2000" dirty="0">
                <a:latin typeface="Arial" panose="020B0604020202020204" pitchFamily="34" charset="0"/>
                <a:cs typeface="Arial" panose="020B0604020202020204" pitchFamily="34" charset="0"/>
              </a:rPr>
              <a:t> </a:t>
            </a:r>
            <a:r>
              <a:rPr lang="es-PE" sz="2000" dirty="0" err="1">
                <a:latin typeface="Arial" panose="020B0604020202020204" pitchFamily="34" charset="0"/>
                <a:cs typeface="Arial" panose="020B0604020202020204" pitchFamily="34" charset="0"/>
              </a:rPr>
              <a:t>Process</a:t>
            </a:r>
            <a:r>
              <a:rPr lang="es-PE" sz="2000" dirty="0">
                <a:latin typeface="Arial" panose="020B0604020202020204" pitchFamily="34" charset="0"/>
                <a:cs typeface="Arial" panose="020B0604020202020204" pitchFamily="34" charset="0"/>
              </a:rPr>
              <a:t>)</a:t>
            </a:r>
          </a:p>
          <a:p>
            <a:pPr marL="285750" indent="-285750">
              <a:buFont typeface="Wingdings" panose="05000000000000000000" pitchFamily="2" charset="2"/>
              <a:buChar char="q"/>
            </a:pPr>
            <a:endParaRPr lang="es-PE"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s-PE" sz="2000" dirty="0">
                <a:latin typeface="Arial" panose="020B0604020202020204" pitchFamily="34" charset="0"/>
                <a:cs typeface="Arial" panose="020B0604020202020204" pitchFamily="34" charset="0"/>
              </a:rPr>
              <a:t>IDE </a:t>
            </a:r>
            <a:r>
              <a:rPr lang="es-PE" sz="2000" dirty="0" err="1">
                <a:latin typeface="Arial" panose="020B0604020202020204" pitchFamily="34" charset="0"/>
                <a:cs typeface="Arial" panose="020B0604020202020204" pitchFamily="34" charset="0"/>
              </a:rPr>
              <a:t>Netbeans</a:t>
            </a:r>
            <a:endParaRPr lang="es-PE"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es-PE" sz="200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s-PE" sz="2000" dirty="0">
                <a:latin typeface="Arial" panose="020B0604020202020204" pitchFamily="34" charset="0"/>
                <a:cs typeface="Arial" panose="020B0604020202020204" pitchFamily="34" charset="0"/>
              </a:rPr>
              <a:t>Base de Datos MYSQL</a:t>
            </a:r>
          </a:p>
          <a:p>
            <a:endParaRPr lang="es-PE" sz="200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s-PE" sz="2000" dirty="0" smtClean="0">
                <a:latin typeface="Arial" panose="020B0604020202020204" pitchFamily="34" charset="0"/>
                <a:cs typeface="Arial" panose="020B0604020202020204" pitchFamily="34" charset="0"/>
              </a:rPr>
              <a:t>Servidor </a:t>
            </a:r>
            <a:r>
              <a:rPr lang="es-PE" sz="2000" dirty="0">
                <a:latin typeface="Arial" panose="020B0604020202020204" pitchFamily="34" charset="0"/>
                <a:cs typeface="Arial" panose="020B0604020202020204" pitchFamily="34" charset="0"/>
              </a:rPr>
              <a:t>Apache </a:t>
            </a:r>
            <a:r>
              <a:rPr lang="es-PE" sz="2000" dirty="0" err="1">
                <a:latin typeface="Arial" panose="020B0604020202020204" pitchFamily="34" charset="0"/>
                <a:cs typeface="Arial" panose="020B0604020202020204" pitchFamily="34" charset="0"/>
              </a:rPr>
              <a:t>contcat</a:t>
            </a:r>
            <a:endParaRPr lang="es-PE"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es-PE"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es-PE" sz="2000" dirty="0" smtClean="0">
              <a:latin typeface="Arial" panose="020B0604020202020204" pitchFamily="34" charset="0"/>
              <a:cs typeface="Arial" panose="020B0604020202020204" pitchFamily="34" charset="0"/>
            </a:endParaRPr>
          </a:p>
        </p:txBody>
      </p:sp>
      <p:pic>
        <p:nvPicPr>
          <p:cNvPr id="5" name="Imagen 4"/>
          <p:cNvPicPr>
            <a:picLocks noChangeAspect="1"/>
          </p:cNvPicPr>
          <p:nvPr/>
        </p:nvPicPr>
        <p:blipFill>
          <a:blip r:embed="rId2"/>
          <a:stretch>
            <a:fillRect/>
          </a:stretch>
        </p:blipFill>
        <p:spPr>
          <a:xfrm>
            <a:off x="5410443" y="1773285"/>
            <a:ext cx="2009775" cy="1781175"/>
          </a:xfrm>
          <a:prstGeom prst="rect">
            <a:avLst/>
          </a:prstGeom>
        </p:spPr>
      </p:pic>
      <p:pic>
        <p:nvPicPr>
          <p:cNvPr id="6" name="Imagen 5"/>
          <p:cNvPicPr>
            <a:picLocks noChangeAspect="1"/>
          </p:cNvPicPr>
          <p:nvPr/>
        </p:nvPicPr>
        <p:blipFill>
          <a:blip r:embed="rId3"/>
          <a:stretch>
            <a:fillRect/>
          </a:stretch>
        </p:blipFill>
        <p:spPr>
          <a:xfrm>
            <a:off x="8327257" y="1763191"/>
            <a:ext cx="2667000" cy="1152525"/>
          </a:xfrm>
          <a:prstGeom prst="rect">
            <a:avLst/>
          </a:prstGeom>
        </p:spPr>
      </p:pic>
      <p:pic>
        <p:nvPicPr>
          <p:cNvPr id="7" name="Imagen 6"/>
          <p:cNvPicPr>
            <a:picLocks noChangeAspect="1"/>
          </p:cNvPicPr>
          <p:nvPr/>
        </p:nvPicPr>
        <p:blipFill>
          <a:blip r:embed="rId4"/>
          <a:stretch>
            <a:fillRect/>
          </a:stretch>
        </p:blipFill>
        <p:spPr>
          <a:xfrm>
            <a:off x="3812812" y="4083611"/>
            <a:ext cx="2971800" cy="1533525"/>
          </a:xfrm>
          <a:prstGeom prst="rect">
            <a:avLst/>
          </a:prstGeom>
        </p:spPr>
      </p:pic>
      <p:pic>
        <p:nvPicPr>
          <p:cNvPr id="8" name="Imagen 7"/>
          <p:cNvPicPr>
            <a:picLocks noChangeAspect="1"/>
          </p:cNvPicPr>
          <p:nvPr/>
        </p:nvPicPr>
        <p:blipFill>
          <a:blip r:embed="rId5"/>
          <a:stretch>
            <a:fillRect/>
          </a:stretch>
        </p:blipFill>
        <p:spPr>
          <a:xfrm>
            <a:off x="7831350" y="3987016"/>
            <a:ext cx="3362325" cy="1362075"/>
          </a:xfrm>
          <a:prstGeom prst="rect">
            <a:avLst/>
          </a:prstGeom>
        </p:spPr>
      </p:pic>
    </p:spTree>
    <p:extLst>
      <p:ext uri="{BB962C8B-B14F-4D97-AF65-F5344CB8AC3E}">
        <p14:creationId xmlns:p14="http://schemas.microsoft.com/office/powerpoint/2010/main" val="9046343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9768469" y="390292"/>
            <a:ext cx="1984917" cy="52410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t>Construcción</a:t>
            </a:r>
            <a:endParaRPr lang="es-PE" dirty="0"/>
          </a:p>
        </p:txBody>
      </p:sp>
      <p:sp>
        <p:nvSpPr>
          <p:cNvPr id="3" name="Rectángulo 2"/>
          <p:cNvSpPr/>
          <p:nvPr/>
        </p:nvSpPr>
        <p:spPr>
          <a:xfrm>
            <a:off x="559044" y="580948"/>
            <a:ext cx="6001899" cy="523220"/>
          </a:xfrm>
          <a:prstGeom prst="rect">
            <a:avLst/>
          </a:prstGeom>
        </p:spPr>
        <p:txBody>
          <a:bodyPr wrap="none">
            <a:spAutoFit/>
          </a:bodyPr>
          <a:lstStyle/>
          <a:p>
            <a:r>
              <a:rPr lang="es-PE" sz="2800" b="1" dirty="0" smtClean="0">
                <a:latin typeface="Arial" panose="020B0604020202020204" pitchFamily="34" charset="0"/>
                <a:ea typeface="Calibri" panose="020F0502020204030204" pitchFamily="34" charset="0"/>
                <a:cs typeface="Arial" panose="020B0604020202020204" pitchFamily="34" charset="0"/>
              </a:rPr>
              <a:t>3.3 DESARROLLO DE PROYECTO</a:t>
            </a:r>
            <a:endParaRPr lang="es-PE" sz="2800" b="1" dirty="0">
              <a:latin typeface="Arial" panose="020B0604020202020204" pitchFamily="34" charset="0"/>
              <a:cs typeface="Arial" panose="020B0604020202020204" pitchFamily="34" charset="0"/>
            </a:endParaRPr>
          </a:p>
        </p:txBody>
      </p:sp>
      <p:pic>
        <p:nvPicPr>
          <p:cNvPr id="5" name="Imagen 4"/>
          <p:cNvPicPr>
            <a:picLocks noChangeAspect="1"/>
          </p:cNvPicPr>
          <p:nvPr/>
        </p:nvPicPr>
        <p:blipFill>
          <a:blip r:embed="rId3"/>
          <a:stretch>
            <a:fillRect/>
          </a:stretch>
        </p:blipFill>
        <p:spPr>
          <a:xfrm>
            <a:off x="371442" y="2237591"/>
            <a:ext cx="11381944" cy="3055617"/>
          </a:xfrm>
          <a:prstGeom prst="rect">
            <a:avLst/>
          </a:prstGeom>
        </p:spPr>
      </p:pic>
      <p:sp>
        <p:nvSpPr>
          <p:cNvPr id="6" name="Rectángulo 5"/>
          <p:cNvSpPr/>
          <p:nvPr/>
        </p:nvSpPr>
        <p:spPr>
          <a:xfrm>
            <a:off x="1619490" y="1391330"/>
            <a:ext cx="2860720" cy="369332"/>
          </a:xfrm>
          <a:prstGeom prst="rect">
            <a:avLst/>
          </a:prstGeom>
        </p:spPr>
        <p:txBody>
          <a:bodyPr wrap="none">
            <a:spAutoFit/>
          </a:bodyPr>
          <a:lstStyle/>
          <a:p>
            <a:r>
              <a:rPr lang="es-PE" b="1" dirty="0" smtClean="0">
                <a:latin typeface="Arial" panose="020B0604020202020204" pitchFamily="34" charset="0"/>
                <a:cs typeface="Arial" panose="020B0604020202020204" pitchFamily="34" charset="0"/>
              </a:rPr>
              <a:t>3.3.1 REQUERIMIENTOS</a:t>
            </a:r>
            <a:endParaRPr lang="es-PE" dirty="0"/>
          </a:p>
        </p:txBody>
      </p:sp>
    </p:spTree>
    <p:extLst>
      <p:ext uri="{BB962C8B-B14F-4D97-AF65-F5344CB8AC3E}">
        <p14:creationId xmlns:p14="http://schemas.microsoft.com/office/powerpoint/2010/main" val="39163402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087906" y="840732"/>
            <a:ext cx="7896113" cy="5726574"/>
          </a:xfrm>
          <a:prstGeom prst="rect">
            <a:avLst/>
          </a:prstGeom>
        </p:spPr>
      </p:pic>
      <p:sp>
        <p:nvSpPr>
          <p:cNvPr id="2" name="Rectángulo 1"/>
          <p:cNvSpPr/>
          <p:nvPr/>
        </p:nvSpPr>
        <p:spPr>
          <a:xfrm>
            <a:off x="358155" y="286734"/>
            <a:ext cx="3548792" cy="369332"/>
          </a:xfrm>
          <a:prstGeom prst="rect">
            <a:avLst/>
          </a:prstGeom>
        </p:spPr>
        <p:txBody>
          <a:bodyPr wrap="none">
            <a:spAutoFit/>
          </a:bodyPr>
          <a:lstStyle/>
          <a:p>
            <a:r>
              <a:rPr lang="es-PE" b="1" dirty="0" smtClean="0">
                <a:latin typeface="Arial" panose="020B0604020202020204" pitchFamily="34" charset="0"/>
                <a:cs typeface="Arial" panose="020B0604020202020204" pitchFamily="34" charset="0"/>
              </a:rPr>
              <a:t>MODELADO DE SISTEMA RUP</a:t>
            </a:r>
            <a:endParaRPr lang="es-PE" dirty="0"/>
          </a:p>
        </p:txBody>
      </p:sp>
      <p:sp>
        <p:nvSpPr>
          <p:cNvPr id="3" name="Rectángulo 2"/>
          <p:cNvSpPr/>
          <p:nvPr/>
        </p:nvSpPr>
        <p:spPr>
          <a:xfrm>
            <a:off x="858391" y="840732"/>
            <a:ext cx="4801314" cy="369332"/>
          </a:xfrm>
          <a:prstGeom prst="rect">
            <a:avLst/>
          </a:prstGeom>
        </p:spPr>
        <p:txBody>
          <a:bodyPr wrap="none">
            <a:spAutoFit/>
          </a:bodyPr>
          <a:lstStyle/>
          <a:p>
            <a:r>
              <a:rPr lang="es-PE" b="1" dirty="0" smtClean="0">
                <a:latin typeface="Arial" panose="020B0604020202020204" pitchFamily="34" charset="0"/>
                <a:cs typeface="Arial" panose="020B0604020202020204" pitchFamily="34" charset="0"/>
              </a:rPr>
              <a:t>MODELO </a:t>
            </a:r>
            <a:r>
              <a:rPr lang="es-PE" b="1" dirty="0">
                <a:latin typeface="Arial" panose="020B0604020202020204" pitchFamily="34" charset="0"/>
                <a:cs typeface="Arial" panose="020B0604020202020204" pitchFamily="34" charset="0"/>
              </a:rPr>
              <a:t>DE CASO DE USO DE NEGOCIO</a:t>
            </a:r>
            <a:endParaRPr lang="es-PE" dirty="0"/>
          </a:p>
        </p:txBody>
      </p:sp>
      <p:pic>
        <p:nvPicPr>
          <p:cNvPr id="6" name="Imagen 5"/>
          <p:cNvPicPr>
            <a:picLocks noChangeAspect="1"/>
          </p:cNvPicPr>
          <p:nvPr/>
        </p:nvPicPr>
        <p:blipFill>
          <a:blip r:embed="rId3"/>
          <a:stretch>
            <a:fillRect/>
          </a:stretch>
        </p:blipFill>
        <p:spPr>
          <a:xfrm>
            <a:off x="255963" y="1260500"/>
            <a:ext cx="3154211" cy="5306806"/>
          </a:xfrm>
          <a:prstGeom prst="rect">
            <a:avLst/>
          </a:prstGeom>
        </p:spPr>
      </p:pic>
    </p:spTree>
    <p:extLst>
      <p:ext uri="{BB962C8B-B14F-4D97-AF65-F5344CB8AC3E}">
        <p14:creationId xmlns:p14="http://schemas.microsoft.com/office/powerpoint/2010/main" val="201534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815319" y="656066"/>
            <a:ext cx="8006412" cy="5924537"/>
          </a:xfrm>
          <a:prstGeom prst="rect">
            <a:avLst/>
          </a:prstGeom>
        </p:spPr>
      </p:pic>
      <p:sp>
        <p:nvSpPr>
          <p:cNvPr id="2" name="Rectángulo 1"/>
          <p:cNvSpPr/>
          <p:nvPr/>
        </p:nvSpPr>
        <p:spPr>
          <a:xfrm>
            <a:off x="358155" y="286734"/>
            <a:ext cx="3548792" cy="369332"/>
          </a:xfrm>
          <a:prstGeom prst="rect">
            <a:avLst/>
          </a:prstGeom>
        </p:spPr>
        <p:txBody>
          <a:bodyPr wrap="none">
            <a:spAutoFit/>
          </a:bodyPr>
          <a:lstStyle/>
          <a:p>
            <a:r>
              <a:rPr lang="es-PE" b="1" dirty="0" smtClean="0">
                <a:latin typeface="Arial" panose="020B0604020202020204" pitchFamily="34" charset="0"/>
                <a:cs typeface="Arial" panose="020B0604020202020204" pitchFamily="34" charset="0"/>
              </a:rPr>
              <a:t>MODELADO DE SISTEMA RUP</a:t>
            </a:r>
            <a:endParaRPr lang="es-PE" dirty="0"/>
          </a:p>
        </p:txBody>
      </p:sp>
      <p:sp>
        <p:nvSpPr>
          <p:cNvPr id="3" name="Rectángulo 2"/>
          <p:cNvSpPr/>
          <p:nvPr/>
        </p:nvSpPr>
        <p:spPr>
          <a:xfrm>
            <a:off x="858391" y="840732"/>
            <a:ext cx="3125599" cy="369332"/>
          </a:xfrm>
          <a:prstGeom prst="rect">
            <a:avLst/>
          </a:prstGeom>
        </p:spPr>
        <p:txBody>
          <a:bodyPr wrap="none">
            <a:spAutoFit/>
          </a:bodyPr>
          <a:lstStyle/>
          <a:p>
            <a:r>
              <a:rPr lang="es-PE" b="1" dirty="0" smtClean="0">
                <a:latin typeface="Arial" panose="020B0604020202020204" pitchFamily="34" charset="0"/>
                <a:cs typeface="Arial" panose="020B0604020202020204" pitchFamily="34" charset="0"/>
              </a:rPr>
              <a:t>DIAGRAMA CASO DE USO</a:t>
            </a:r>
            <a:endParaRPr lang="es-PE" dirty="0"/>
          </a:p>
        </p:txBody>
      </p:sp>
    </p:spTree>
    <p:extLst>
      <p:ext uri="{BB962C8B-B14F-4D97-AF65-F5344CB8AC3E}">
        <p14:creationId xmlns:p14="http://schemas.microsoft.com/office/powerpoint/2010/main" val="13984792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58155" y="286734"/>
            <a:ext cx="3548792" cy="369332"/>
          </a:xfrm>
          <a:prstGeom prst="rect">
            <a:avLst/>
          </a:prstGeom>
        </p:spPr>
        <p:txBody>
          <a:bodyPr wrap="none">
            <a:spAutoFit/>
          </a:bodyPr>
          <a:lstStyle/>
          <a:p>
            <a:r>
              <a:rPr lang="es-PE" b="1" dirty="0" smtClean="0">
                <a:latin typeface="Arial" panose="020B0604020202020204" pitchFamily="34" charset="0"/>
                <a:cs typeface="Arial" panose="020B0604020202020204" pitchFamily="34" charset="0"/>
              </a:rPr>
              <a:t>MODELADO DE SISTEMA RUP</a:t>
            </a:r>
            <a:endParaRPr lang="es-PE" dirty="0"/>
          </a:p>
        </p:txBody>
      </p:sp>
      <p:sp>
        <p:nvSpPr>
          <p:cNvPr id="4" name="Rectángulo 3"/>
          <p:cNvSpPr/>
          <p:nvPr/>
        </p:nvSpPr>
        <p:spPr>
          <a:xfrm>
            <a:off x="1299454" y="656066"/>
            <a:ext cx="3065711" cy="369332"/>
          </a:xfrm>
          <a:prstGeom prst="rect">
            <a:avLst/>
          </a:prstGeom>
        </p:spPr>
        <p:txBody>
          <a:bodyPr wrap="none">
            <a:spAutoFit/>
          </a:bodyPr>
          <a:lstStyle/>
          <a:p>
            <a:r>
              <a:rPr lang="es-PE" b="1" dirty="0" smtClean="0">
                <a:latin typeface="Arial" panose="020B0604020202020204" pitchFamily="34" charset="0"/>
                <a:cs typeface="Arial" panose="020B0604020202020204" pitchFamily="34" charset="0"/>
              </a:rPr>
              <a:t>DIAGRAMA ACTIVIDADES</a:t>
            </a:r>
            <a:endParaRPr lang="es-PE" dirty="0"/>
          </a:p>
        </p:txBody>
      </p:sp>
      <p:pic>
        <p:nvPicPr>
          <p:cNvPr id="5" name="Imagen 4"/>
          <p:cNvPicPr>
            <a:picLocks noChangeAspect="1"/>
          </p:cNvPicPr>
          <p:nvPr/>
        </p:nvPicPr>
        <p:blipFill>
          <a:blip r:embed="rId2"/>
          <a:stretch>
            <a:fillRect/>
          </a:stretch>
        </p:blipFill>
        <p:spPr>
          <a:xfrm>
            <a:off x="358155" y="1737189"/>
            <a:ext cx="5633854" cy="4781550"/>
          </a:xfrm>
          <a:prstGeom prst="rect">
            <a:avLst/>
          </a:prstGeom>
        </p:spPr>
      </p:pic>
      <p:sp>
        <p:nvSpPr>
          <p:cNvPr id="6" name="CuadroTexto 5"/>
          <p:cNvSpPr txBox="1"/>
          <p:nvPr/>
        </p:nvSpPr>
        <p:spPr>
          <a:xfrm>
            <a:off x="717628" y="1196627"/>
            <a:ext cx="3647537" cy="369332"/>
          </a:xfrm>
          <a:prstGeom prst="rect">
            <a:avLst/>
          </a:prstGeom>
          <a:noFill/>
        </p:spPr>
        <p:txBody>
          <a:bodyPr wrap="none" rtlCol="0">
            <a:spAutoFit/>
          </a:bodyPr>
          <a:lstStyle/>
          <a:p>
            <a:r>
              <a:rPr lang="es-PE" dirty="0" smtClean="0"/>
              <a:t>Diagrama de Actividades Diagnostico</a:t>
            </a:r>
            <a:endParaRPr lang="es-PE" dirty="0"/>
          </a:p>
        </p:txBody>
      </p:sp>
      <p:sp>
        <p:nvSpPr>
          <p:cNvPr id="7" name="CuadroTexto 6"/>
          <p:cNvSpPr txBox="1"/>
          <p:nvPr/>
        </p:nvSpPr>
        <p:spPr>
          <a:xfrm>
            <a:off x="7113824" y="1196627"/>
            <a:ext cx="3506344" cy="369332"/>
          </a:xfrm>
          <a:prstGeom prst="rect">
            <a:avLst/>
          </a:prstGeom>
          <a:noFill/>
        </p:spPr>
        <p:txBody>
          <a:bodyPr wrap="none" rtlCol="0">
            <a:spAutoFit/>
          </a:bodyPr>
          <a:lstStyle/>
          <a:p>
            <a:r>
              <a:rPr lang="es-PE" dirty="0" smtClean="0"/>
              <a:t>Diagrama de Actividades Inventario</a:t>
            </a:r>
            <a:endParaRPr lang="es-PE" dirty="0"/>
          </a:p>
        </p:txBody>
      </p:sp>
      <p:pic>
        <p:nvPicPr>
          <p:cNvPr id="8" name="Imagen 7"/>
          <p:cNvPicPr>
            <a:picLocks noChangeAspect="1"/>
          </p:cNvPicPr>
          <p:nvPr/>
        </p:nvPicPr>
        <p:blipFill>
          <a:blip r:embed="rId3"/>
          <a:stretch>
            <a:fillRect/>
          </a:stretch>
        </p:blipFill>
        <p:spPr>
          <a:xfrm>
            <a:off x="6798833" y="1737189"/>
            <a:ext cx="4943475" cy="4781550"/>
          </a:xfrm>
          <a:prstGeom prst="rect">
            <a:avLst/>
          </a:prstGeom>
        </p:spPr>
      </p:pic>
    </p:spTree>
    <p:extLst>
      <p:ext uri="{BB962C8B-B14F-4D97-AF65-F5344CB8AC3E}">
        <p14:creationId xmlns:p14="http://schemas.microsoft.com/office/powerpoint/2010/main" val="347732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58155" y="286734"/>
            <a:ext cx="3548792" cy="369332"/>
          </a:xfrm>
          <a:prstGeom prst="rect">
            <a:avLst/>
          </a:prstGeom>
        </p:spPr>
        <p:txBody>
          <a:bodyPr wrap="none">
            <a:spAutoFit/>
          </a:bodyPr>
          <a:lstStyle/>
          <a:p>
            <a:r>
              <a:rPr lang="es-PE" b="1" dirty="0" smtClean="0">
                <a:latin typeface="Arial" panose="020B0604020202020204" pitchFamily="34" charset="0"/>
                <a:cs typeface="Arial" panose="020B0604020202020204" pitchFamily="34" charset="0"/>
              </a:rPr>
              <a:t>MODELADO DE SISTEMA RUP</a:t>
            </a:r>
            <a:endParaRPr lang="es-PE" dirty="0"/>
          </a:p>
        </p:txBody>
      </p:sp>
      <p:sp>
        <p:nvSpPr>
          <p:cNvPr id="3" name="Rectángulo 2"/>
          <p:cNvSpPr/>
          <p:nvPr/>
        </p:nvSpPr>
        <p:spPr>
          <a:xfrm>
            <a:off x="1299454" y="656066"/>
            <a:ext cx="3065711" cy="369332"/>
          </a:xfrm>
          <a:prstGeom prst="rect">
            <a:avLst/>
          </a:prstGeom>
        </p:spPr>
        <p:txBody>
          <a:bodyPr wrap="none">
            <a:spAutoFit/>
          </a:bodyPr>
          <a:lstStyle/>
          <a:p>
            <a:r>
              <a:rPr lang="es-PE" b="1" dirty="0" smtClean="0">
                <a:latin typeface="Arial" panose="020B0604020202020204" pitchFamily="34" charset="0"/>
                <a:cs typeface="Arial" panose="020B0604020202020204" pitchFamily="34" charset="0"/>
              </a:rPr>
              <a:t>DIAGRAMA ACTIVIDADES</a:t>
            </a:r>
            <a:endParaRPr lang="es-PE" dirty="0"/>
          </a:p>
        </p:txBody>
      </p:sp>
      <p:sp>
        <p:nvSpPr>
          <p:cNvPr id="4" name="CuadroTexto 3"/>
          <p:cNvSpPr txBox="1"/>
          <p:nvPr/>
        </p:nvSpPr>
        <p:spPr>
          <a:xfrm>
            <a:off x="4558108" y="1025398"/>
            <a:ext cx="4063100" cy="369332"/>
          </a:xfrm>
          <a:prstGeom prst="rect">
            <a:avLst/>
          </a:prstGeom>
          <a:noFill/>
        </p:spPr>
        <p:txBody>
          <a:bodyPr wrap="none" rtlCol="0">
            <a:spAutoFit/>
          </a:bodyPr>
          <a:lstStyle/>
          <a:p>
            <a:r>
              <a:rPr lang="es-PE" dirty="0" smtClean="0"/>
              <a:t>Diagrama de Actividades Soporte-Técnico</a:t>
            </a:r>
            <a:endParaRPr lang="es-PE" dirty="0"/>
          </a:p>
        </p:txBody>
      </p:sp>
      <p:pic>
        <p:nvPicPr>
          <p:cNvPr id="6" name="Imagen 5"/>
          <p:cNvPicPr>
            <a:picLocks noChangeAspect="1"/>
          </p:cNvPicPr>
          <p:nvPr/>
        </p:nvPicPr>
        <p:blipFill>
          <a:blip r:embed="rId2"/>
          <a:stretch>
            <a:fillRect/>
          </a:stretch>
        </p:blipFill>
        <p:spPr>
          <a:xfrm>
            <a:off x="358155" y="1559859"/>
            <a:ext cx="11442984" cy="4993723"/>
          </a:xfrm>
          <a:prstGeom prst="rect">
            <a:avLst/>
          </a:prstGeom>
        </p:spPr>
      </p:pic>
    </p:spTree>
    <p:extLst>
      <p:ext uri="{BB962C8B-B14F-4D97-AF65-F5344CB8AC3E}">
        <p14:creationId xmlns:p14="http://schemas.microsoft.com/office/powerpoint/2010/main" val="21786862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58155" y="286734"/>
            <a:ext cx="3548792" cy="369332"/>
          </a:xfrm>
          <a:prstGeom prst="rect">
            <a:avLst/>
          </a:prstGeom>
        </p:spPr>
        <p:txBody>
          <a:bodyPr wrap="none">
            <a:spAutoFit/>
          </a:bodyPr>
          <a:lstStyle/>
          <a:p>
            <a:r>
              <a:rPr lang="es-PE" b="1" dirty="0" smtClean="0">
                <a:latin typeface="Arial" panose="020B0604020202020204" pitchFamily="34" charset="0"/>
                <a:cs typeface="Arial" panose="020B0604020202020204" pitchFamily="34" charset="0"/>
              </a:rPr>
              <a:t>MODELADO DE SISTEMA RUP</a:t>
            </a:r>
            <a:endParaRPr lang="es-PE" dirty="0"/>
          </a:p>
        </p:txBody>
      </p:sp>
      <p:sp>
        <p:nvSpPr>
          <p:cNvPr id="3" name="Rectángulo 2"/>
          <p:cNvSpPr/>
          <p:nvPr/>
        </p:nvSpPr>
        <p:spPr>
          <a:xfrm>
            <a:off x="524904" y="748399"/>
            <a:ext cx="2869119" cy="369332"/>
          </a:xfrm>
          <a:prstGeom prst="rect">
            <a:avLst/>
          </a:prstGeom>
        </p:spPr>
        <p:txBody>
          <a:bodyPr wrap="none">
            <a:spAutoFit/>
          </a:bodyPr>
          <a:lstStyle/>
          <a:p>
            <a:r>
              <a:rPr lang="es-PE" b="1" dirty="0" smtClean="0">
                <a:latin typeface="Arial" panose="020B0604020202020204" pitchFamily="34" charset="0"/>
                <a:cs typeface="Arial" panose="020B0604020202020204" pitchFamily="34" charset="0"/>
              </a:rPr>
              <a:t>DIAGRAMA SECUENCIA</a:t>
            </a:r>
            <a:endParaRPr lang="es-PE" dirty="0"/>
          </a:p>
        </p:txBody>
      </p:sp>
      <p:pic>
        <p:nvPicPr>
          <p:cNvPr id="4" name="Imagen 3"/>
          <p:cNvPicPr>
            <a:picLocks noChangeAspect="1"/>
          </p:cNvPicPr>
          <p:nvPr/>
        </p:nvPicPr>
        <p:blipFill>
          <a:blip r:embed="rId2"/>
          <a:stretch>
            <a:fillRect/>
          </a:stretch>
        </p:blipFill>
        <p:spPr>
          <a:xfrm>
            <a:off x="358155" y="1210064"/>
            <a:ext cx="11475257" cy="5330585"/>
          </a:xfrm>
          <a:prstGeom prst="rect">
            <a:avLst/>
          </a:prstGeom>
        </p:spPr>
      </p:pic>
      <p:sp>
        <p:nvSpPr>
          <p:cNvPr id="5" name="CuadroTexto 4"/>
          <p:cNvSpPr txBox="1"/>
          <p:nvPr/>
        </p:nvSpPr>
        <p:spPr>
          <a:xfrm>
            <a:off x="4636546" y="748399"/>
            <a:ext cx="4934556" cy="369332"/>
          </a:xfrm>
          <a:prstGeom prst="rect">
            <a:avLst/>
          </a:prstGeom>
          <a:noFill/>
        </p:spPr>
        <p:txBody>
          <a:bodyPr wrap="none" rtlCol="0">
            <a:spAutoFit/>
          </a:bodyPr>
          <a:lstStyle/>
          <a:p>
            <a:r>
              <a:rPr lang="es-PE" dirty="0" smtClean="0"/>
              <a:t>Diagrama de Secuencia de  Diagnostico de Equipos</a:t>
            </a:r>
            <a:endParaRPr lang="es-PE" dirty="0"/>
          </a:p>
        </p:txBody>
      </p:sp>
    </p:spTree>
    <p:extLst>
      <p:ext uri="{BB962C8B-B14F-4D97-AF65-F5344CB8AC3E}">
        <p14:creationId xmlns:p14="http://schemas.microsoft.com/office/powerpoint/2010/main" val="29745916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58155" y="286734"/>
            <a:ext cx="3548792" cy="369332"/>
          </a:xfrm>
          <a:prstGeom prst="rect">
            <a:avLst/>
          </a:prstGeom>
        </p:spPr>
        <p:txBody>
          <a:bodyPr wrap="none">
            <a:spAutoFit/>
          </a:bodyPr>
          <a:lstStyle/>
          <a:p>
            <a:r>
              <a:rPr lang="es-PE" b="1" dirty="0" smtClean="0">
                <a:latin typeface="Arial" panose="020B0604020202020204" pitchFamily="34" charset="0"/>
                <a:cs typeface="Arial" panose="020B0604020202020204" pitchFamily="34" charset="0"/>
              </a:rPr>
              <a:t>MODELADO DE SISTEMA RUP</a:t>
            </a:r>
            <a:endParaRPr lang="es-PE" dirty="0"/>
          </a:p>
        </p:txBody>
      </p:sp>
      <p:sp>
        <p:nvSpPr>
          <p:cNvPr id="3" name="Rectángulo 2"/>
          <p:cNvSpPr/>
          <p:nvPr/>
        </p:nvSpPr>
        <p:spPr>
          <a:xfrm>
            <a:off x="858391" y="840732"/>
            <a:ext cx="2445926" cy="369332"/>
          </a:xfrm>
          <a:prstGeom prst="rect">
            <a:avLst/>
          </a:prstGeom>
        </p:spPr>
        <p:txBody>
          <a:bodyPr wrap="none">
            <a:spAutoFit/>
          </a:bodyPr>
          <a:lstStyle/>
          <a:p>
            <a:r>
              <a:rPr lang="es-PE" b="1" dirty="0" smtClean="0">
                <a:latin typeface="Arial" panose="020B0604020202020204" pitchFamily="34" charset="0"/>
                <a:cs typeface="Arial" panose="020B0604020202020204" pitchFamily="34" charset="0"/>
              </a:rPr>
              <a:t>DIAGRAMA CLASES</a:t>
            </a:r>
            <a:endParaRPr lang="es-PE" dirty="0"/>
          </a:p>
        </p:txBody>
      </p:sp>
      <p:pic>
        <p:nvPicPr>
          <p:cNvPr id="4" name="Imagen 3"/>
          <p:cNvPicPr>
            <a:picLocks noChangeAspect="1"/>
          </p:cNvPicPr>
          <p:nvPr/>
        </p:nvPicPr>
        <p:blipFill>
          <a:blip r:embed="rId2"/>
          <a:stretch>
            <a:fillRect/>
          </a:stretch>
        </p:blipFill>
        <p:spPr>
          <a:xfrm>
            <a:off x="1808069" y="1210064"/>
            <a:ext cx="7715250" cy="4695825"/>
          </a:xfrm>
          <a:prstGeom prst="rect">
            <a:avLst/>
          </a:prstGeom>
        </p:spPr>
      </p:pic>
    </p:spTree>
    <p:extLst>
      <p:ext uri="{BB962C8B-B14F-4D97-AF65-F5344CB8AC3E}">
        <p14:creationId xmlns:p14="http://schemas.microsoft.com/office/powerpoint/2010/main" val="7005979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58155" y="286734"/>
            <a:ext cx="2916248" cy="369332"/>
          </a:xfrm>
          <a:prstGeom prst="rect">
            <a:avLst/>
          </a:prstGeom>
        </p:spPr>
        <p:txBody>
          <a:bodyPr wrap="none">
            <a:spAutoFit/>
          </a:bodyPr>
          <a:lstStyle/>
          <a:p>
            <a:r>
              <a:rPr lang="es-PE" b="1" dirty="0" smtClean="0">
                <a:latin typeface="Arial" panose="020B0604020202020204" pitchFamily="34" charset="0"/>
                <a:cs typeface="Arial" panose="020B0604020202020204" pitchFamily="34" charset="0"/>
              </a:rPr>
              <a:t>DESEÑO DE SOFTWARE</a:t>
            </a:r>
            <a:endParaRPr lang="es-PE" dirty="0"/>
          </a:p>
        </p:txBody>
      </p:sp>
      <p:sp>
        <p:nvSpPr>
          <p:cNvPr id="3" name="Rectángulo 2"/>
          <p:cNvSpPr/>
          <p:nvPr/>
        </p:nvSpPr>
        <p:spPr>
          <a:xfrm>
            <a:off x="900644" y="926794"/>
            <a:ext cx="915635" cy="369332"/>
          </a:xfrm>
          <a:prstGeom prst="rect">
            <a:avLst/>
          </a:prstGeom>
        </p:spPr>
        <p:txBody>
          <a:bodyPr wrap="none">
            <a:spAutoFit/>
          </a:bodyPr>
          <a:lstStyle/>
          <a:p>
            <a:r>
              <a:rPr lang="es-PE" b="1" dirty="0" smtClean="0">
                <a:latin typeface="Arial" panose="020B0604020202020204" pitchFamily="34" charset="0"/>
                <a:cs typeface="Arial" panose="020B0604020202020204" pitchFamily="34" charset="0"/>
              </a:rPr>
              <a:t>LOGIN</a:t>
            </a:r>
            <a:endParaRPr lang="es-PE" dirty="0"/>
          </a:p>
        </p:txBody>
      </p:sp>
      <p:pic>
        <p:nvPicPr>
          <p:cNvPr id="4" name="Imagen 3"/>
          <p:cNvPicPr/>
          <p:nvPr/>
        </p:nvPicPr>
        <p:blipFill>
          <a:blip r:embed="rId2">
            <a:extLst>
              <a:ext uri="{28A0092B-C50C-407E-A947-70E740481C1C}">
                <a14:useLocalDpi xmlns:a14="http://schemas.microsoft.com/office/drawing/2010/main" val="0"/>
              </a:ext>
            </a:extLst>
          </a:blip>
          <a:stretch>
            <a:fillRect/>
          </a:stretch>
        </p:blipFill>
        <p:spPr>
          <a:xfrm>
            <a:off x="1901105" y="926794"/>
            <a:ext cx="8081991" cy="4900279"/>
          </a:xfrm>
          <a:prstGeom prst="rect">
            <a:avLst/>
          </a:prstGeom>
        </p:spPr>
      </p:pic>
      <p:pic>
        <p:nvPicPr>
          <p:cNvPr id="5" name="Imagen 4"/>
          <p:cNvPicPr/>
          <p:nvPr/>
        </p:nvPicPr>
        <p:blipFill>
          <a:blip r:embed="rId3">
            <a:extLst>
              <a:ext uri="{28A0092B-C50C-407E-A947-70E740481C1C}">
                <a14:useLocalDpi xmlns:a14="http://schemas.microsoft.com/office/drawing/2010/main" val="0"/>
              </a:ext>
            </a:extLst>
          </a:blip>
          <a:stretch>
            <a:fillRect/>
          </a:stretch>
        </p:blipFill>
        <p:spPr>
          <a:xfrm>
            <a:off x="7358145" y="3248527"/>
            <a:ext cx="2277498" cy="6920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585482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55002" y="1505339"/>
            <a:ext cx="6096000" cy="1754326"/>
          </a:xfrm>
          <a:prstGeom prst="rect">
            <a:avLst/>
          </a:prstGeom>
        </p:spPr>
        <p:txBody>
          <a:bodyPr>
            <a:spAutoFit/>
          </a:bodyPr>
          <a:lstStyle/>
          <a:p>
            <a:r>
              <a:rPr lang="es-PE" dirty="0">
                <a:latin typeface="Arial" panose="020B0604020202020204" pitchFamily="34" charset="0"/>
                <a:cs typeface="Arial" panose="020B0604020202020204" pitchFamily="34" charset="0"/>
              </a:rPr>
              <a:t>M</a:t>
            </a:r>
            <a:r>
              <a:rPr lang="es-PE" dirty="0" smtClean="0">
                <a:latin typeface="Arial" panose="020B0604020202020204" pitchFamily="34" charset="0"/>
                <a:cs typeface="Arial" panose="020B0604020202020204" pitchFamily="34" charset="0"/>
              </a:rPr>
              <a:t>unicipalidad </a:t>
            </a:r>
            <a:r>
              <a:rPr lang="es-PE" dirty="0">
                <a:latin typeface="Arial" panose="020B0604020202020204" pitchFamily="34" charset="0"/>
                <a:cs typeface="Arial" panose="020B0604020202020204" pitchFamily="34" charset="0"/>
              </a:rPr>
              <a:t>moderna y transparente líder del desarrollo integral de la selva central que brinda servicios públicos de calidad, implementa herramientas de gestión y se sustenta en la eficiente labor de un equipo humano comprometido con la institución, la comunidad y el medio ambiente.</a:t>
            </a:r>
          </a:p>
        </p:txBody>
      </p:sp>
      <p:sp>
        <p:nvSpPr>
          <p:cNvPr id="4" name="CuadroTexto 3"/>
          <p:cNvSpPr txBox="1"/>
          <p:nvPr/>
        </p:nvSpPr>
        <p:spPr>
          <a:xfrm>
            <a:off x="451821" y="947834"/>
            <a:ext cx="2305631" cy="400110"/>
          </a:xfrm>
          <a:prstGeom prst="rect">
            <a:avLst/>
          </a:prstGeom>
          <a:noFill/>
        </p:spPr>
        <p:txBody>
          <a:bodyPr wrap="none" rtlCol="0">
            <a:spAutoFit/>
          </a:bodyPr>
          <a:lstStyle/>
          <a:p>
            <a:r>
              <a:rPr lang="es-PE" sz="2000" dirty="0" smtClean="0">
                <a:latin typeface="Arial" panose="020B0604020202020204" pitchFamily="34" charset="0"/>
                <a:cs typeface="Arial" panose="020B0604020202020204" pitchFamily="34" charset="0"/>
              </a:rPr>
              <a:t>Visión Institucional</a:t>
            </a:r>
            <a:endParaRPr lang="es-PE" sz="2000" dirty="0">
              <a:latin typeface="Arial" panose="020B0604020202020204" pitchFamily="34" charset="0"/>
              <a:cs typeface="Arial" panose="020B0604020202020204" pitchFamily="34" charset="0"/>
            </a:endParaRPr>
          </a:p>
        </p:txBody>
      </p:sp>
      <p:sp>
        <p:nvSpPr>
          <p:cNvPr id="5" name="Rectángulo 4"/>
          <p:cNvSpPr/>
          <p:nvPr/>
        </p:nvSpPr>
        <p:spPr>
          <a:xfrm>
            <a:off x="451821" y="3890679"/>
            <a:ext cx="6096000" cy="1574149"/>
          </a:xfrm>
          <a:prstGeom prst="rect">
            <a:avLst/>
          </a:prstGeom>
        </p:spPr>
        <p:txBody>
          <a:bodyPr>
            <a:spAutoFit/>
          </a:bodyPr>
          <a:lstStyle/>
          <a:p>
            <a:pPr>
              <a:lnSpc>
                <a:spcPct val="107000"/>
              </a:lnSpc>
              <a:spcAft>
                <a:spcPts val="800"/>
              </a:spcAft>
            </a:pPr>
            <a:r>
              <a:rPr lang="es-PE" dirty="0" smtClean="0">
                <a:latin typeface="Arial" panose="020B0604020202020204" pitchFamily="34" charset="0"/>
                <a:ea typeface="Calibri" panose="020F0502020204030204" pitchFamily="34" charset="0"/>
                <a:cs typeface="Arial" panose="020B0604020202020204" pitchFamily="34" charset="0"/>
              </a:rPr>
              <a:t>Municipalidad </a:t>
            </a:r>
            <a:r>
              <a:rPr lang="es-PE" dirty="0">
                <a:latin typeface="Arial" panose="020B0604020202020204" pitchFamily="34" charset="0"/>
                <a:ea typeface="Calibri" panose="020F0502020204030204" pitchFamily="34" charset="0"/>
                <a:cs typeface="Arial" panose="020B0604020202020204" pitchFamily="34" charset="0"/>
              </a:rPr>
              <a:t>que trabaja en equipo, se enmarca en el fortalecimiento institucional, la adecuada implementación de los instrumentos de gestión y planificación y presta servicios públicos de calidad que garantizan la optimización de </a:t>
            </a:r>
            <a:r>
              <a:rPr lang="es-PE" dirty="0" smtClean="0">
                <a:latin typeface="Arial" panose="020B0604020202020204" pitchFamily="34" charset="0"/>
                <a:ea typeface="Calibri" panose="020F0502020204030204" pitchFamily="34" charset="0"/>
                <a:cs typeface="Arial" panose="020B0604020202020204" pitchFamily="34" charset="0"/>
              </a:rPr>
              <a:t>recursos.</a:t>
            </a:r>
            <a:endParaRPr lang="es-PE" dirty="0">
              <a:latin typeface="Arial" panose="020B0604020202020204" pitchFamily="34" charset="0"/>
              <a:ea typeface="Calibri" panose="020F0502020204030204" pitchFamily="34" charset="0"/>
              <a:cs typeface="Arial" panose="020B0604020202020204" pitchFamily="34" charset="0"/>
            </a:endParaRPr>
          </a:p>
        </p:txBody>
      </p:sp>
      <p:sp>
        <p:nvSpPr>
          <p:cNvPr id="6" name="CuadroTexto 5"/>
          <p:cNvSpPr txBox="1"/>
          <p:nvPr/>
        </p:nvSpPr>
        <p:spPr>
          <a:xfrm>
            <a:off x="451821" y="3417060"/>
            <a:ext cx="2351926" cy="400110"/>
          </a:xfrm>
          <a:prstGeom prst="rect">
            <a:avLst/>
          </a:prstGeom>
          <a:noFill/>
        </p:spPr>
        <p:txBody>
          <a:bodyPr wrap="none" rtlCol="0">
            <a:spAutoFit/>
          </a:bodyPr>
          <a:lstStyle/>
          <a:p>
            <a:r>
              <a:rPr lang="es-PE" sz="2000" dirty="0" smtClean="0">
                <a:latin typeface="Arial" panose="020B0604020202020204" pitchFamily="34" charset="0"/>
                <a:cs typeface="Arial" panose="020B0604020202020204" pitchFamily="34" charset="0"/>
              </a:rPr>
              <a:t>Misión Institucional</a:t>
            </a:r>
            <a:endParaRPr lang="es-PE" sz="2000" dirty="0">
              <a:latin typeface="Arial" panose="020B0604020202020204" pitchFamily="34" charset="0"/>
              <a:cs typeface="Arial" panose="020B0604020202020204" pitchFamily="34" charset="0"/>
            </a:endParaRPr>
          </a:p>
        </p:txBody>
      </p:sp>
      <p:sp>
        <p:nvSpPr>
          <p:cNvPr id="7" name="CuadroTexto 6"/>
          <p:cNvSpPr txBox="1"/>
          <p:nvPr/>
        </p:nvSpPr>
        <p:spPr>
          <a:xfrm>
            <a:off x="355002" y="390329"/>
            <a:ext cx="6300636" cy="400110"/>
          </a:xfrm>
          <a:prstGeom prst="rect">
            <a:avLst/>
          </a:prstGeom>
          <a:noFill/>
        </p:spPr>
        <p:txBody>
          <a:bodyPr wrap="none" rtlCol="0">
            <a:spAutoFit/>
          </a:bodyPr>
          <a:lstStyle/>
          <a:p>
            <a:r>
              <a:rPr lang="es-PE" sz="2000" dirty="0">
                <a:latin typeface="Arial" panose="020B0604020202020204" pitchFamily="34" charset="0"/>
                <a:cs typeface="Arial" panose="020B0604020202020204" pitchFamily="34" charset="0"/>
              </a:rPr>
              <a:t>MUNICIPALIDAD PROVINCIAL DE CHANCHAMAYO</a:t>
            </a:r>
          </a:p>
        </p:txBody>
      </p:sp>
      <p:pic>
        <p:nvPicPr>
          <p:cNvPr id="8" name="Imagen 7"/>
          <p:cNvPicPr>
            <a:picLocks noChangeAspect="1"/>
          </p:cNvPicPr>
          <p:nvPr/>
        </p:nvPicPr>
        <p:blipFill>
          <a:blip r:embed="rId2"/>
          <a:stretch>
            <a:fillRect/>
          </a:stretch>
        </p:blipFill>
        <p:spPr>
          <a:xfrm>
            <a:off x="6547821" y="874495"/>
            <a:ext cx="5382411" cy="5485239"/>
          </a:xfrm>
          <a:prstGeom prst="rect">
            <a:avLst/>
          </a:prstGeom>
        </p:spPr>
      </p:pic>
    </p:spTree>
    <p:extLst>
      <p:ext uri="{BB962C8B-B14F-4D97-AF65-F5344CB8AC3E}">
        <p14:creationId xmlns:p14="http://schemas.microsoft.com/office/powerpoint/2010/main" val="14492474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58155" y="286734"/>
            <a:ext cx="2916248" cy="369332"/>
          </a:xfrm>
          <a:prstGeom prst="rect">
            <a:avLst/>
          </a:prstGeom>
        </p:spPr>
        <p:txBody>
          <a:bodyPr wrap="none">
            <a:spAutoFit/>
          </a:bodyPr>
          <a:lstStyle/>
          <a:p>
            <a:r>
              <a:rPr lang="es-PE" b="1" dirty="0" smtClean="0">
                <a:latin typeface="Arial" panose="020B0604020202020204" pitchFamily="34" charset="0"/>
                <a:cs typeface="Arial" panose="020B0604020202020204" pitchFamily="34" charset="0"/>
              </a:rPr>
              <a:t>DESEÑO DE SOFTWARE</a:t>
            </a:r>
            <a:endParaRPr lang="es-PE" dirty="0"/>
          </a:p>
        </p:txBody>
      </p:sp>
      <p:sp>
        <p:nvSpPr>
          <p:cNvPr id="3" name="Rectángulo 2"/>
          <p:cNvSpPr/>
          <p:nvPr/>
        </p:nvSpPr>
        <p:spPr>
          <a:xfrm>
            <a:off x="900644" y="926794"/>
            <a:ext cx="4703211" cy="369332"/>
          </a:xfrm>
          <a:prstGeom prst="rect">
            <a:avLst/>
          </a:prstGeom>
        </p:spPr>
        <p:txBody>
          <a:bodyPr wrap="none">
            <a:spAutoFit/>
          </a:bodyPr>
          <a:lstStyle/>
          <a:p>
            <a:r>
              <a:rPr lang="es-PE" b="1" dirty="0" smtClean="0">
                <a:latin typeface="Arial" panose="020B0604020202020204" pitchFamily="34" charset="0"/>
                <a:cs typeface="Arial" panose="020B0604020202020204" pitchFamily="34" charset="0"/>
              </a:rPr>
              <a:t>INTERFACE PRINCIPAL DE SOFTWARE</a:t>
            </a:r>
            <a:endParaRPr lang="es-PE" dirty="0"/>
          </a:p>
        </p:txBody>
      </p:sp>
      <p:pic>
        <p:nvPicPr>
          <p:cNvPr id="4" name="Imagen 3"/>
          <p:cNvPicPr/>
          <p:nvPr/>
        </p:nvPicPr>
        <p:blipFill>
          <a:blip r:embed="rId2">
            <a:extLst>
              <a:ext uri="{28A0092B-C50C-407E-A947-70E740481C1C}">
                <a14:useLocalDpi xmlns:a14="http://schemas.microsoft.com/office/drawing/2010/main" val="0"/>
              </a:ext>
            </a:extLst>
          </a:blip>
          <a:stretch>
            <a:fillRect/>
          </a:stretch>
        </p:blipFill>
        <p:spPr>
          <a:xfrm>
            <a:off x="358155" y="1296126"/>
            <a:ext cx="11410711" cy="5201493"/>
          </a:xfrm>
          <a:prstGeom prst="rect">
            <a:avLst/>
          </a:prstGeom>
        </p:spPr>
      </p:pic>
    </p:spTree>
    <p:extLst>
      <p:ext uri="{BB962C8B-B14F-4D97-AF65-F5344CB8AC3E}">
        <p14:creationId xmlns:p14="http://schemas.microsoft.com/office/powerpoint/2010/main" val="17831485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a:blip r:embed="rId2"/>
          <a:stretch>
            <a:fillRect/>
          </a:stretch>
        </p:blipFill>
        <p:spPr>
          <a:xfrm>
            <a:off x="533400" y="533400"/>
            <a:ext cx="11353800" cy="5753100"/>
          </a:xfrm>
          <a:prstGeom prst="rect">
            <a:avLst/>
          </a:prstGeom>
        </p:spPr>
      </p:pic>
    </p:spTree>
    <p:extLst>
      <p:ext uri="{BB962C8B-B14F-4D97-AF65-F5344CB8AC3E}">
        <p14:creationId xmlns:p14="http://schemas.microsoft.com/office/powerpoint/2010/main" val="24271229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58155" y="286734"/>
            <a:ext cx="2916248" cy="369332"/>
          </a:xfrm>
          <a:prstGeom prst="rect">
            <a:avLst/>
          </a:prstGeom>
        </p:spPr>
        <p:txBody>
          <a:bodyPr wrap="none">
            <a:spAutoFit/>
          </a:bodyPr>
          <a:lstStyle/>
          <a:p>
            <a:r>
              <a:rPr lang="es-PE" b="1" dirty="0" smtClean="0">
                <a:latin typeface="Arial" panose="020B0604020202020204" pitchFamily="34" charset="0"/>
                <a:cs typeface="Arial" panose="020B0604020202020204" pitchFamily="34" charset="0"/>
              </a:rPr>
              <a:t>DESEÑO DE SOFTWARE</a:t>
            </a:r>
            <a:endParaRPr lang="es-PE" dirty="0"/>
          </a:p>
        </p:txBody>
      </p:sp>
      <p:sp>
        <p:nvSpPr>
          <p:cNvPr id="3" name="Rectángulo 2"/>
          <p:cNvSpPr/>
          <p:nvPr/>
        </p:nvSpPr>
        <p:spPr>
          <a:xfrm>
            <a:off x="889886" y="742128"/>
            <a:ext cx="2958952" cy="369332"/>
          </a:xfrm>
          <a:prstGeom prst="rect">
            <a:avLst/>
          </a:prstGeom>
        </p:spPr>
        <p:txBody>
          <a:bodyPr wrap="none">
            <a:spAutoFit/>
          </a:bodyPr>
          <a:lstStyle/>
          <a:p>
            <a:r>
              <a:rPr lang="es-PE" b="1" dirty="0" smtClean="0">
                <a:latin typeface="Arial" panose="020B0604020202020204" pitchFamily="34" charset="0"/>
                <a:cs typeface="Arial" panose="020B0604020202020204" pitchFamily="34" charset="0"/>
              </a:rPr>
              <a:t>INTERFACE COSULATAS</a:t>
            </a:r>
            <a:endParaRPr lang="es-PE" dirty="0"/>
          </a:p>
        </p:txBody>
      </p:sp>
      <p:pic>
        <p:nvPicPr>
          <p:cNvPr id="4" name="Imagen 3"/>
          <p:cNvPicPr/>
          <p:nvPr/>
        </p:nvPicPr>
        <p:blipFill>
          <a:blip r:embed="rId2"/>
          <a:stretch>
            <a:fillRect/>
          </a:stretch>
        </p:blipFill>
        <p:spPr>
          <a:xfrm>
            <a:off x="358155" y="1111460"/>
            <a:ext cx="11389196" cy="5386159"/>
          </a:xfrm>
          <a:prstGeom prst="rect">
            <a:avLst/>
          </a:prstGeom>
        </p:spPr>
      </p:pic>
    </p:spTree>
    <p:extLst>
      <p:ext uri="{BB962C8B-B14F-4D97-AF65-F5344CB8AC3E}">
        <p14:creationId xmlns:p14="http://schemas.microsoft.com/office/powerpoint/2010/main" val="19321634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9768469" y="390292"/>
            <a:ext cx="1984917" cy="52410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t>Cierre</a:t>
            </a:r>
            <a:endParaRPr lang="es-PE" dirty="0"/>
          </a:p>
        </p:txBody>
      </p:sp>
      <p:sp>
        <p:nvSpPr>
          <p:cNvPr id="2" name="Rectángulo 1"/>
          <p:cNvSpPr/>
          <p:nvPr/>
        </p:nvSpPr>
        <p:spPr>
          <a:xfrm>
            <a:off x="1161828" y="1632037"/>
            <a:ext cx="8477024" cy="369332"/>
          </a:xfrm>
          <a:prstGeom prst="rect">
            <a:avLst/>
          </a:prstGeom>
        </p:spPr>
        <p:txBody>
          <a:bodyPr wrap="square">
            <a:spAutoFit/>
          </a:bodyPr>
          <a:lstStyle/>
          <a:p>
            <a:r>
              <a:rPr lang="es-PE" dirty="0"/>
              <a:t>https://www.softeng.es/es-es/empresa/metodologias-de-trabajo/softeng-agile.html</a:t>
            </a:r>
          </a:p>
        </p:txBody>
      </p:sp>
      <p:sp>
        <p:nvSpPr>
          <p:cNvPr id="3" name="CuadroTexto 2"/>
          <p:cNvSpPr txBox="1"/>
          <p:nvPr/>
        </p:nvSpPr>
        <p:spPr>
          <a:xfrm>
            <a:off x="3757738" y="914400"/>
            <a:ext cx="2058577" cy="523220"/>
          </a:xfrm>
          <a:prstGeom prst="rect">
            <a:avLst/>
          </a:prstGeom>
          <a:noFill/>
        </p:spPr>
        <p:txBody>
          <a:bodyPr wrap="none" rtlCol="0">
            <a:spAutoFit/>
          </a:bodyPr>
          <a:lstStyle/>
          <a:p>
            <a:r>
              <a:rPr lang="es-PE" sz="2800" dirty="0" smtClean="0">
                <a:latin typeface="Arial" panose="020B0604020202020204" pitchFamily="34" charset="0"/>
                <a:cs typeface="Arial" panose="020B0604020202020204" pitchFamily="34" charset="0"/>
              </a:rPr>
              <a:t>GLOSARIO</a:t>
            </a:r>
            <a:endParaRPr lang="es-PE" sz="2800" dirty="0">
              <a:latin typeface="Arial" panose="020B0604020202020204" pitchFamily="34" charset="0"/>
              <a:cs typeface="Arial" panose="020B0604020202020204" pitchFamily="34" charset="0"/>
            </a:endParaRPr>
          </a:p>
        </p:txBody>
      </p:sp>
      <p:sp>
        <p:nvSpPr>
          <p:cNvPr id="5" name="Rectángulo 4"/>
          <p:cNvSpPr/>
          <p:nvPr/>
        </p:nvSpPr>
        <p:spPr>
          <a:xfrm>
            <a:off x="1161828" y="2299011"/>
            <a:ext cx="8043134" cy="369332"/>
          </a:xfrm>
          <a:prstGeom prst="rect">
            <a:avLst/>
          </a:prstGeom>
        </p:spPr>
        <p:txBody>
          <a:bodyPr wrap="square">
            <a:spAutoFit/>
          </a:bodyPr>
          <a:lstStyle/>
          <a:p>
            <a:r>
              <a:rPr lang="es-PE" dirty="0"/>
              <a:t>http://rupmetodologia.blogspot.pe/2012/07/metodologia-rup-y-ciclo-de-vida.html</a:t>
            </a:r>
          </a:p>
        </p:txBody>
      </p:sp>
    </p:spTree>
    <p:extLst>
      <p:ext uri="{BB962C8B-B14F-4D97-AF65-F5344CB8AC3E}">
        <p14:creationId xmlns:p14="http://schemas.microsoft.com/office/powerpoint/2010/main" val="2872333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PPT-verde-09.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3434" cy="6858000"/>
          </a:xfrm>
          <a:prstGeom prst="rect">
            <a:avLst/>
          </a:prstGeom>
        </p:spPr>
      </p:pic>
    </p:spTree>
    <p:extLst>
      <p:ext uri="{BB962C8B-B14F-4D97-AF65-F5344CB8AC3E}">
        <p14:creationId xmlns:p14="http://schemas.microsoft.com/office/powerpoint/2010/main" val="1298604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ext uri="{D42A27DB-BD31-4B8C-83A1-F6EECF244321}">
                <p14:modId xmlns:p14="http://schemas.microsoft.com/office/powerpoint/2010/main" val="2953082825"/>
              </p:ext>
            </p:extLst>
          </p:nvPr>
        </p:nvGraphicFramePr>
        <p:xfrm>
          <a:off x="1364614" y="342899"/>
          <a:ext cx="10541636" cy="6248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adroTexto 2"/>
          <p:cNvSpPr txBox="1"/>
          <p:nvPr/>
        </p:nvSpPr>
        <p:spPr>
          <a:xfrm>
            <a:off x="-957431" y="6211669"/>
            <a:ext cx="3890745" cy="646331"/>
          </a:xfrm>
          <a:prstGeom prst="rect">
            <a:avLst/>
          </a:prstGeom>
          <a:noFill/>
        </p:spPr>
        <p:txBody>
          <a:bodyPr wrap="none" rtlCol="0">
            <a:spAutoFit/>
          </a:bodyPr>
          <a:lstStyle/>
          <a:p>
            <a:r>
              <a:rPr lang="es-PE" dirty="0" smtClean="0">
                <a:latin typeface="Arial" panose="020B0604020202020204" pitchFamily="34" charset="0"/>
                <a:cs typeface="Arial" panose="020B0604020202020204" pitchFamily="34" charset="0"/>
              </a:rPr>
              <a:t>ORGARIGRAMA MUNICIPALIDAD</a:t>
            </a:r>
          </a:p>
          <a:p>
            <a:r>
              <a:rPr lang="es-PE" dirty="0" smtClean="0">
                <a:latin typeface="Arial" panose="020B0604020202020204" pitchFamily="34" charset="0"/>
                <a:cs typeface="Arial" panose="020B0604020202020204" pitchFamily="34" charset="0"/>
              </a:rPr>
              <a:t> </a:t>
            </a:r>
            <a:r>
              <a:rPr lang="es-PE" dirty="0">
                <a:latin typeface="Arial" panose="020B0604020202020204" pitchFamily="34" charset="0"/>
                <a:cs typeface="Arial" panose="020B0604020202020204" pitchFamily="34" charset="0"/>
              </a:rPr>
              <a:t>PROVINCIAL DE CHANCHAMAYO</a:t>
            </a:r>
          </a:p>
        </p:txBody>
      </p:sp>
    </p:spTree>
    <p:extLst>
      <p:ext uri="{BB962C8B-B14F-4D97-AF65-F5344CB8AC3E}">
        <p14:creationId xmlns:p14="http://schemas.microsoft.com/office/powerpoint/2010/main" val="3960936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51409" y="274557"/>
            <a:ext cx="8590685" cy="523220"/>
          </a:xfrm>
          <a:prstGeom prst="rect">
            <a:avLst/>
          </a:prstGeom>
        </p:spPr>
        <p:txBody>
          <a:bodyPr wrap="none">
            <a:spAutoFit/>
          </a:bodyPr>
          <a:lstStyle/>
          <a:p>
            <a:r>
              <a:rPr lang="es-PE" sz="2800" b="1" dirty="0">
                <a:latin typeface="Arial" panose="020B0604020202020204" pitchFamily="34" charset="0"/>
                <a:ea typeface="Calibri" panose="020F0502020204030204" pitchFamily="34" charset="0"/>
                <a:cs typeface="Arial" panose="020B0604020202020204" pitchFamily="34" charset="0"/>
              </a:rPr>
              <a:t>CAPITULO 1: PLANTEAMIENTO DEL PROBLEMA</a:t>
            </a:r>
            <a:endParaRPr lang="es-PE" sz="2800" dirty="0">
              <a:latin typeface="Arial" panose="020B0604020202020204" pitchFamily="34" charset="0"/>
              <a:cs typeface="Arial" panose="020B0604020202020204" pitchFamily="34" charset="0"/>
            </a:endParaRPr>
          </a:p>
        </p:txBody>
      </p:sp>
      <p:sp>
        <p:nvSpPr>
          <p:cNvPr id="3" name="Rectángulo 2"/>
          <p:cNvSpPr/>
          <p:nvPr/>
        </p:nvSpPr>
        <p:spPr>
          <a:xfrm>
            <a:off x="951409" y="797777"/>
            <a:ext cx="5173211" cy="400110"/>
          </a:xfrm>
          <a:prstGeom prst="rect">
            <a:avLst/>
          </a:prstGeom>
        </p:spPr>
        <p:txBody>
          <a:bodyPr wrap="none">
            <a:spAutoFit/>
          </a:bodyPr>
          <a:lstStyle/>
          <a:p>
            <a:r>
              <a:rPr lang="es-PE" sz="2000" dirty="0" smtClean="0">
                <a:latin typeface="Arial" panose="020B0604020202020204" pitchFamily="34" charset="0"/>
                <a:ea typeface="Calibri" panose="020F0502020204030204" pitchFamily="34" charset="0"/>
                <a:cs typeface="Arial" panose="020B0604020202020204" pitchFamily="34" charset="0"/>
              </a:rPr>
              <a:t>1.1 Descripción </a:t>
            </a:r>
            <a:r>
              <a:rPr lang="es-PE" sz="2000" dirty="0">
                <a:latin typeface="Arial" panose="020B0604020202020204" pitchFamily="34" charset="0"/>
                <a:ea typeface="Calibri" panose="020F0502020204030204" pitchFamily="34" charset="0"/>
                <a:cs typeface="Arial" panose="020B0604020202020204" pitchFamily="34" charset="0"/>
              </a:rPr>
              <a:t>de la realidad problemática</a:t>
            </a:r>
            <a:endParaRPr lang="es-PE" sz="2000" dirty="0">
              <a:latin typeface="Arial" panose="020B0604020202020204" pitchFamily="34" charset="0"/>
              <a:cs typeface="Arial" panose="020B0604020202020204" pitchFamily="34" charset="0"/>
            </a:endParaRPr>
          </a:p>
        </p:txBody>
      </p:sp>
      <p:sp>
        <p:nvSpPr>
          <p:cNvPr id="4" name="Rectángulo 3"/>
          <p:cNvSpPr/>
          <p:nvPr/>
        </p:nvSpPr>
        <p:spPr>
          <a:xfrm>
            <a:off x="951409" y="1278663"/>
            <a:ext cx="10126494" cy="4662815"/>
          </a:xfrm>
          <a:prstGeom prst="rect">
            <a:avLst/>
          </a:prstGeom>
        </p:spPr>
        <p:txBody>
          <a:bodyPr wrap="square">
            <a:spAutoFit/>
          </a:bodyPr>
          <a:lstStyle/>
          <a:p>
            <a:pPr algn="just">
              <a:lnSpc>
                <a:spcPct val="150000"/>
              </a:lnSpc>
            </a:pPr>
            <a:r>
              <a:rPr lang="es-PE" dirty="0" smtClean="0">
                <a:latin typeface="Arial" panose="020B0604020202020204" pitchFamily="34" charset="0"/>
                <a:cs typeface="Arial" panose="020B0604020202020204" pitchFamily="34" charset="0"/>
              </a:rPr>
              <a:t>En los </a:t>
            </a:r>
            <a:r>
              <a:rPr lang="es-PE" dirty="0">
                <a:latin typeface="Arial" panose="020B0604020202020204" pitchFamily="34" charset="0"/>
                <a:cs typeface="Arial" panose="020B0604020202020204" pitchFamily="34" charset="0"/>
              </a:rPr>
              <a:t>últimos meses se ha observado que el área OTI no cuenta con un sistema automatizado todos los inventarios son inexactos y los registros se realizan manualmente; en consecuencia, los diagnóstico y los atenciones realizadas no son registradas, asimismo se pudo detectar pérdida de hardware en las diferentes áreas de la municipalidad.  Consideramos que las causas de este problema es por los falta de un registro sistematizado de los Equipos de cómputo por cada área, por la falta de un registro detallado de las computadoras asignadas por área y por falta de un  historial de los diagnósticos y antecedentes por cada máquina. De mantenerse sin registros y sin ningún tipo de diagnóstico, las áreas afectadas disminuyen su rendimiento laboral; por otro lado, al no tener un adecuado control su antecedente se presta al robo hormiga, a mermas y desperdicios a su vez pueden causar un fuerte impacto en las utilidades.</a:t>
            </a:r>
          </a:p>
          <a:p>
            <a:pPr>
              <a:lnSpc>
                <a:spcPct val="150000"/>
              </a:lnSpc>
            </a:pPr>
            <a:endParaRPr lang="es-P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05549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print">
            <a:extLst>
              <a:ext uri="{28A0092B-C50C-407E-A947-70E740481C1C}">
                <a14:useLocalDpi xmlns:a14="http://schemas.microsoft.com/office/drawing/2010/main" val="0"/>
              </a:ext>
            </a:extLst>
          </a:blip>
          <a:srcRect l="22677" r="11338"/>
          <a:stretch/>
        </p:blipFill>
        <p:spPr>
          <a:xfrm>
            <a:off x="5540188" y="264160"/>
            <a:ext cx="6368525" cy="3429818"/>
          </a:xfrm>
          <a:prstGeom prst="rect">
            <a:avLst/>
          </a:prstGeom>
        </p:spPr>
      </p:pic>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1245" y="3022896"/>
            <a:ext cx="6637468" cy="3566160"/>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3839" y="3022896"/>
            <a:ext cx="6339840" cy="3566160"/>
          </a:xfrm>
          <a:prstGeom prst="rect">
            <a:avLst/>
          </a:prstGeom>
        </p:spPr>
      </p:pic>
      <p:pic>
        <p:nvPicPr>
          <p:cNvPr id="3" name="Imagen 2"/>
          <p:cNvPicPr>
            <a:picLocks noChangeAspect="1"/>
          </p:cNvPicPr>
          <p:nvPr/>
        </p:nvPicPr>
        <p:blipFill>
          <a:blip r:embed="rId5"/>
          <a:stretch>
            <a:fillRect/>
          </a:stretch>
        </p:blipFill>
        <p:spPr>
          <a:xfrm>
            <a:off x="243839" y="239909"/>
            <a:ext cx="5816088" cy="3267739"/>
          </a:xfrm>
          <a:prstGeom prst="rect">
            <a:avLst/>
          </a:prstGeom>
        </p:spPr>
      </p:pic>
    </p:spTree>
    <p:extLst>
      <p:ext uri="{BB962C8B-B14F-4D97-AF65-F5344CB8AC3E}">
        <p14:creationId xmlns:p14="http://schemas.microsoft.com/office/powerpoint/2010/main" val="17782074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560034" y="1563783"/>
            <a:ext cx="10822670" cy="646331"/>
          </a:xfrm>
          <a:prstGeom prst="rect">
            <a:avLst/>
          </a:prstGeom>
        </p:spPr>
        <p:txBody>
          <a:bodyPr wrap="square">
            <a:spAutoFit/>
          </a:bodyPr>
          <a:lstStyle/>
          <a:p>
            <a:r>
              <a:rPr lang="es-PE" dirty="0">
                <a:latin typeface="Arial" panose="020B0604020202020204" pitchFamily="34" charset="0"/>
                <a:cs typeface="Arial" panose="020B0604020202020204" pitchFamily="34" charset="0"/>
              </a:rPr>
              <a:t>¿Qué efectos tienen la implementación de un sistema de Control de Inventariado y Antecedentes en la OTI de la municipalidad provincial de </a:t>
            </a:r>
            <a:r>
              <a:rPr lang="es-PE" dirty="0" err="1">
                <a:latin typeface="Arial" panose="020B0604020202020204" pitchFamily="34" charset="0"/>
                <a:cs typeface="Arial" panose="020B0604020202020204" pitchFamily="34" charset="0"/>
              </a:rPr>
              <a:t>Chanchamayo</a:t>
            </a:r>
            <a:r>
              <a:rPr lang="es-PE" dirty="0">
                <a:latin typeface="Arial" panose="020B0604020202020204" pitchFamily="34" charset="0"/>
                <a:cs typeface="Arial" panose="020B0604020202020204" pitchFamily="34" charset="0"/>
              </a:rPr>
              <a:t>?</a:t>
            </a:r>
          </a:p>
        </p:txBody>
      </p:sp>
      <p:sp>
        <p:nvSpPr>
          <p:cNvPr id="5" name="Rectángulo 4"/>
          <p:cNvSpPr/>
          <p:nvPr/>
        </p:nvSpPr>
        <p:spPr>
          <a:xfrm>
            <a:off x="3652313" y="308986"/>
            <a:ext cx="4907113" cy="553357"/>
          </a:xfrm>
          <a:prstGeom prst="rect">
            <a:avLst/>
          </a:prstGeom>
        </p:spPr>
        <p:txBody>
          <a:bodyPr wrap="none">
            <a:spAutoFit/>
          </a:bodyPr>
          <a:lstStyle/>
          <a:p>
            <a:pPr lvl="0">
              <a:lnSpc>
                <a:spcPct val="107000"/>
              </a:lnSpc>
              <a:spcAft>
                <a:spcPts val="800"/>
              </a:spcAft>
            </a:pPr>
            <a:r>
              <a:rPr lang="es-PE" sz="2800" b="1" spc="75" dirty="0">
                <a:solidFill>
                  <a:srgbClr val="0D0D0D"/>
                </a:solidFill>
                <a:latin typeface="Arial" panose="020B0604020202020204" pitchFamily="34" charset="0"/>
                <a:ea typeface="Times New Roman" panose="02020603050405020304" pitchFamily="18" charset="0"/>
                <a:cs typeface="Times New Roman" panose="02020603050405020304" pitchFamily="18" charset="0"/>
              </a:rPr>
              <a:t>Formulación del problema</a:t>
            </a:r>
            <a:endParaRPr lang="es-PE" sz="2800" spc="75" dirty="0">
              <a:solidFill>
                <a:srgbClr val="5A5A5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ángulo 5"/>
          <p:cNvSpPr/>
          <p:nvPr/>
        </p:nvSpPr>
        <p:spPr>
          <a:xfrm>
            <a:off x="673980" y="1026185"/>
            <a:ext cx="2313454" cy="373757"/>
          </a:xfrm>
          <a:prstGeom prst="rect">
            <a:avLst/>
          </a:prstGeom>
        </p:spPr>
        <p:txBody>
          <a:bodyPr wrap="none">
            <a:spAutoFit/>
          </a:bodyPr>
          <a:lstStyle/>
          <a:p>
            <a:pPr lvl="0">
              <a:lnSpc>
                <a:spcPct val="107000"/>
              </a:lnSpc>
              <a:spcAft>
                <a:spcPts val="800"/>
              </a:spcAft>
            </a:pPr>
            <a:r>
              <a:rPr lang="es-PE" b="1" spc="75" dirty="0">
                <a:solidFill>
                  <a:srgbClr val="0D0D0D"/>
                </a:solidFill>
                <a:latin typeface="Arial" panose="020B0604020202020204" pitchFamily="34" charset="0"/>
                <a:ea typeface="Times New Roman" panose="02020603050405020304" pitchFamily="18" charset="0"/>
                <a:cs typeface="Times New Roman" panose="02020603050405020304" pitchFamily="18" charset="0"/>
              </a:rPr>
              <a:t>Problema General</a:t>
            </a:r>
            <a:endParaRPr lang="es-PE" sz="1600" spc="75" dirty="0">
              <a:solidFill>
                <a:srgbClr val="5A5A5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CuadroTexto 6"/>
          <p:cNvSpPr txBox="1"/>
          <p:nvPr/>
        </p:nvSpPr>
        <p:spPr>
          <a:xfrm>
            <a:off x="673980" y="3156338"/>
            <a:ext cx="11151691" cy="2585323"/>
          </a:xfrm>
          <a:prstGeom prst="rect">
            <a:avLst/>
          </a:prstGeom>
          <a:noFill/>
        </p:spPr>
        <p:txBody>
          <a:bodyPr wrap="square" rtlCol="0">
            <a:spAutoFit/>
          </a:bodyPr>
          <a:lstStyle/>
          <a:p>
            <a:pPr lvl="0"/>
            <a:r>
              <a:rPr lang="es-PE" dirty="0">
                <a:latin typeface="Arial" panose="020B0604020202020204" pitchFamily="34" charset="0"/>
                <a:cs typeface="Arial" panose="020B0604020202020204" pitchFamily="34" charset="0"/>
              </a:rPr>
              <a:t>¿Qué procesos realiza el área OTI de la municipalidad, sin los efectos de la implementación de un sistema de Control de Inventariado y Antecedentes? </a:t>
            </a:r>
          </a:p>
          <a:p>
            <a:r>
              <a:rPr lang="es-PE" dirty="0">
                <a:latin typeface="Arial" panose="020B0604020202020204" pitchFamily="34" charset="0"/>
                <a:cs typeface="Arial" panose="020B0604020202020204" pitchFamily="34" charset="0"/>
              </a:rPr>
              <a:t> </a:t>
            </a:r>
          </a:p>
          <a:p>
            <a:pPr lvl="0"/>
            <a:r>
              <a:rPr lang="es-PE" dirty="0">
                <a:latin typeface="Arial" panose="020B0604020202020204" pitchFamily="34" charset="0"/>
                <a:cs typeface="Arial" panose="020B0604020202020204" pitchFamily="34" charset="0"/>
              </a:rPr>
              <a:t>¿Qué procesos realiza el área OTI de la municipalidad bajo los efectos de la implementación de un sistema de Control de Inventariado y Antecedentes? </a:t>
            </a:r>
          </a:p>
          <a:p>
            <a:r>
              <a:rPr lang="es-PE" dirty="0">
                <a:latin typeface="Arial" panose="020B0604020202020204" pitchFamily="34" charset="0"/>
                <a:cs typeface="Arial" panose="020B0604020202020204" pitchFamily="34" charset="0"/>
              </a:rPr>
              <a:t> </a:t>
            </a:r>
          </a:p>
          <a:p>
            <a:pPr lvl="0"/>
            <a:r>
              <a:rPr lang="es-PE" dirty="0">
                <a:latin typeface="Arial" panose="020B0604020202020204" pitchFamily="34" charset="0"/>
                <a:cs typeface="Arial" panose="020B0604020202020204" pitchFamily="34" charset="0"/>
              </a:rPr>
              <a:t>¿Qué diferencias muestran el área OTI de la municipalidad con y sin los efectos de las estrategias de la implementación de un sistema de Control de Inventariado y Antecedentes?</a:t>
            </a:r>
          </a:p>
          <a:p>
            <a:endParaRPr lang="es-PE" dirty="0">
              <a:latin typeface="Arial" panose="020B0604020202020204" pitchFamily="34" charset="0"/>
              <a:cs typeface="Arial" panose="020B0604020202020204" pitchFamily="34" charset="0"/>
            </a:endParaRPr>
          </a:p>
        </p:txBody>
      </p:sp>
      <p:sp>
        <p:nvSpPr>
          <p:cNvPr id="8" name="Rectángulo 7"/>
          <p:cNvSpPr/>
          <p:nvPr/>
        </p:nvSpPr>
        <p:spPr>
          <a:xfrm>
            <a:off x="673980" y="2635437"/>
            <a:ext cx="2775119" cy="373757"/>
          </a:xfrm>
          <a:prstGeom prst="rect">
            <a:avLst/>
          </a:prstGeom>
        </p:spPr>
        <p:txBody>
          <a:bodyPr wrap="none">
            <a:spAutoFit/>
          </a:bodyPr>
          <a:lstStyle/>
          <a:p>
            <a:pPr lvl="0">
              <a:lnSpc>
                <a:spcPct val="107000"/>
              </a:lnSpc>
              <a:spcAft>
                <a:spcPts val="800"/>
              </a:spcAft>
            </a:pPr>
            <a:r>
              <a:rPr lang="es-PE" b="1" spc="75" dirty="0">
                <a:solidFill>
                  <a:srgbClr val="0D0D0D"/>
                </a:solidFill>
                <a:latin typeface="Arial" panose="020B0604020202020204" pitchFamily="34" charset="0"/>
                <a:ea typeface="Times New Roman" panose="02020603050405020304" pitchFamily="18" charset="0"/>
                <a:cs typeface="Times New Roman" panose="02020603050405020304" pitchFamily="18" charset="0"/>
              </a:rPr>
              <a:t>Problemas Especifico</a:t>
            </a:r>
            <a:endParaRPr lang="es-PE" sz="1600" spc="75" dirty="0">
              <a:solidFill>
                <a:srgbClr val="5A5A5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68029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087138" y="332969"/>
            <a:ext cx="5238935" cy="523220"/>
          </a:xfrm>
          <a:prstGeom prst="rect">
            <a:avLst/>
          </a:prstGeom>
        </p:spPr>
        <p:txBody>
          <a:bodyPr wrap="none">
            <a:spAutoFit/>
          </a:bodyPr>
          <a:lstStyle/>
          <a:p>
            <a:r>
              <a:rPr lang="es-PE" sz="2800" b="1" dirty="0">
                <a:solidFill>
                  <a:srgbClr val="0D0D0D"/>
                </a:solidFill>
                <a:latin typeface="Arial" panose="020B0604020202020204" pitchFamily="34" charset="0"/>
                <a:ea typeface="Calibri" panose="020F0502020204030204" pitchFamily="34" charset="0"/>
              </a:rPr>
              <a:t>Objetivos de la investigación </a:t>
            </a:r>
            <a:endParaRPr lang="es-PE" sz="2800" dirty="0"/>
          </a:p>
        </p:txBody>
      </p:sp>
      <p:sp>
        <p:nvSpPr>
          <p:cNvPr id="3" name="Rectángulo 2"/>
          <p:cNvSpPr/>
          <p:nvPr/>
        </p:nvSpPr>
        <p:spPr>
          <a:xfrm>
            <a:off x="589261" y="977865"/>
            <a:ext cx="2258952" cy="373757"/>
          </a:xfrm>
          <a:prstGeom prst="rect">
            <a:avLst/>
          </a:prstGeom>
        </p:spPr>
        <p:txBody>
          <a:bodyPr wrap="none">
            <a:spAutoFit/>
          </a:bodyPr>
          <a:lstStyle/>
          <a:p>
            <a:pPr lvl="0">
              <a:lnSpc>
                <a:spcPct val="107000"/>
              </a:lnSpc>
              <a:spcAft>
                <a:spcPts val="800"/>
              </a:spcAft>
            </a:pPr>
            <a:r>
              <a:rPr lang="es-PE" b="1" spc="75" dirty="0">
                <a:solidFill>
                  <a:srgbClr val="0D0D0D"/>
                </a:solidFill>
                <a:latin typeface="Arial" panose="020B0604020202020204" pitchFamily="34" charset="0"/>
                <a:ea typeface="Times New Roman" panose="02020603050405020304" pitchFamily="18" charset="0"/>
                <a:cs typeface="Times New Roman" panose="02020603050405020304" pitchFamily="18" charset="0"/>
              </a:rPr>
              <a:t>Objetivo General </a:t>
            </a:r>
            <a:endParaRPr lang="es-PE" sz="1600" spc="75" dirty="0">
              <a:solidFill>
                <a:srgbClr val="5A5A5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Rectángulo 3"/>
          <p:cNvSpPr/>
          <p:nvPr/>
        </p:nvSpPr>
        <p:spPr>
          <a:xfrm>
            <a:off x="589261" y="1508309"/>
            <a:ext cx="10646297" cy="646331"/>
          </a:xfrm>
          <a:prstGeom prst="rect">
            <a:avLst/>
          </a:prstGeom>
        </p:spPr>
        <p:txBody>
          <a:bodyPr wrap="square">
            <a:spAutoFit/>
          </a:bodyPr>
          <a:lstStyle/>
          <a:p>
            <a:r>
              <a:rPr lang="es-PE" dirty="0">
                <a:latin typeface="Arial" panose="020B0604020202020204" pitchFamily="34" charset="0"/>
                <a:ea typeface="Calibri" panose="020F0502020204030204" pitchFamily="34" charset="0"/>
              </a:rPr>
              <a:t>Determinar los Efectos de la Implementación de un sistema de Control de Inventariado y Antecedentes en el área OTI de la municipalidad provincial de </a:t>
            </a:r>
            <a:r>
              <a:rPr lang="es-PE" dirty="0" err="1">
                <a:latin typeface="Arial" panose="020B0604020202020204" pitchFamily="34" charset="0"/>
                <a:ea typeface="Calibri" panose="020F0502020204030204" pitchFamily="34" charset="0"/>
              </a:rPr>
              <a:t>Chanchamayo</a:t>
            </a:r>
            <a:r>
              <a:rPr lang="es-PE" dirty="0">
                <a:latin typeface="Arial" panose="020B0604020202020204" pitchFamily="34" charset="0"/>
                <a:ea typeface="Calibri" panose="020F0502020204030204" pitchFamily="34" charset="0"/>
              </a:rPr>
              <a:t>.</a:t>
            </a:r>
            <a:endParaRPr lang="es-PE" dirty="0"/>
          </a:p>
        </p:txBody>
      </p:sp>
      <p:sp>
        <p:nvSpPr>
          <p:cNvPr id="5" name="Rectángulo 4"/>
          <p:cNvSpPr/>
          <p:nvPr/>
        </p:nvSpPr>
        <p:spPr>
          <a:xfrm>
            <a:off x="589261" y="2328463"/>
            <a:ext cx="2646878" cy="373757"/>
          </a:xfrm>
          <a:prstGeom prst="rect">
            <a:avLst/>
          </a:prstGeom>
        </p:spPr>
        <p:txBody>
          <a:bodyPr wrap="none">
            <a:spAutoFit/>
          </a:bodyPr>
          <a:lstStyle/>
          <a:p>
            <a:pPr lvl="0">
              <a:lnSpc>
                <a:spcPct val="107000"/>
              </a:lnSpc>
              <a:spcAft>
                <a:spcPts val="800"/>
              </a:spcAft>
            </a:pPr>
            <a:r>
              <a:rPr lang="es-PE" b="1" spc="75" dirty="0">
                <a:solidFill>
                  <a:srgbClr val="0D0D0D"/>
                </a:solidFill>
                <a:latin typeface="Arial" panose="020B0604020202020204" pitchFamily="34" charset="0"/>
                <a:ea typeface="Times New Roman" panose="02020603050405020304" pitchFamily="18" charset="0"/>
                <a:cs typeface="Times New Roman" panose="02020603050405020304" pitchFamily="18" charset="0"/>
              </a:rPr>
              <a:t>Objetivos Específico</a:t>
            </a:r>
            <a:endParaRPr lang="es-PE" sz="1600" spc="75" dirty="0">
              <a:solidFill>
                <a:srgbClr val="5A5A5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ángulo 5"/>
          <p:cNvSpPr/>
          <p:nvPr/>
        </p:nvSpPr>
        <p:spPr>
          <a:xfrm>
            <a:off x="484158" y="2876043"/>
            <a:ext cx="11435255" cy="2585323"/>
          </a:xfrm>
          <a:prstGeom prst="rect">
            <a:avLst/>
          </a:prstGeom>
        </p:spPr>
        <p:txBody>
          <a:bodyPr wrap="square">
            <a:spAutoFit/>
          </a:bodyPr>
          <a:lstStyle/>
          <a:p>
            <a:pPr marL="342900" lvl="0" indent="-342900" algn="just">
              <a:spcAft>
                <a:spcPts val="0"/>
              </a:spcAft>
              <a:buFont typeface="+mj-lt"/>
              <a:buAutoNum type="alphaLcParenR"/>
            </a:pPr>
            <a:r>
              <a:rPr lang="es-PE" dirty="0">
                <a:latin typeface="Arial" panose="020B0604020202020204" pitchFamily="34" charset="0"/>
                <a:ea typeface="Calibri" panose="020F0502020204030204" pitchFamily="34" charset="0"/>
                <a:cs typeface="Arial" panose="020B0604020202020204" pitchFamily="34" charset="0"/>
              </a:rPr>
              <a:t>Los procesos que realiza el área OTI, es registrar el inventariado y antecedentes de los equipos de cómputo, sin ningún sistema web que le permita agilizar los procesos.</a:t>
            </a:r>
          </a:p>
          <a:p>
            <a:pPr marL="457200" algn="just">
              <a:spcAft>
                <a:spcPts val="0"/>
              </a:spcAft>
            </a:pPr>
            <a:r>
              <a:rPr lang="es-PE" dirty="0">
                <a:latin typeface="Arial" panose="020B0604020202020204" pitchFamily="34" charset="0"/>
                <a:ea typeface="Calibri" panose="020F0502020204030204" pitchFamily="34" charset="0"/>
                <a:cs typeface="Arial" panose="020B0604020202020204" pitchFamily="34" charset="0"/>
              </a:rPr>
              <a:t> </a:t>
            </a:r>
          </a:p>
          <a:p>
            <a:pPr marL="342900" lvl="0" indent="-342900" algn="just">
              <a:spcAft>
                <a:spcPts val="0"/>
              </a:spcAft>
              <a:buFont typeface="+mj-lt"/>
              <a:buAutoNum type="alphaLcParenR"/>
            </a:pPr>
            <a:r>
              <a:rPr lang="es-PE" dirty="0">
                <a:latin typeface="Arial" panose="020B0604020202020204" pitchFamily="34" charset="0"/>
                <a:ea typeface="Calibri" panose="020F0502020204030204" pitchFamily="34" charset="0"/>
                <a:cs typeface="Arial" panose="020B0604020202020204" pitchFamily="34" charset="0"/>
              </a:rPr>
              <a:t>Los procesos que realiza el área OTI, es registrar el inventariado y antecedentes de los equipos de cómputo, con un sistema web que le permita agilizar los procesos.</a:t>
            </a:r>
          </a:p>
          <a:p>
            <a:pPr marL="457200" algn="just">
              <a:spcAft>
                <a:spcPts val="0"/>
              </a:spcAft>
            </a:pPr>
            <a:r>
              <a:rPr lang="es-PE" dirty="0">
                <a:latin typeface="Arial" panose="020B0604020202020204" pitchFamily="34" charset="0"/>
                <a:ea typeface="Calibri" panose="020F0502020204030204" pitchFamily="34" charset="0"/>
                <a:cs typeface="Arial" panose="020B0604020202020204" pitchFamily="34" charset="0"/>
              </a:rPr>
              <a:t> </a:t>
            </a:r>
          </a:p>
          <a:p>
            <a:pPr marL="342900" lvl="0" indent="-342900" algn="just">
              <a:spcAft>
                <a:spcPts val="800"/>
              </a:spcAft>
              <a:buFont typeface="+mj-lt"/>
              <a:buAutoNum type="alphaLcParenR"/>
            </a:pPr>
            <a:r>
              <a:rPr lang="es-PE" dirty="0">
                <a:latin typeface="Arial" panose="020B0604020202020204" pitchFamily="34" charset="0"/>
                <a:ea typeface="Calibri" panose="020F0502020204030204" pitchFamily="34" charset="0"/>
                <a:cs typeface="Arial" panose="020B0604020202020204" pitchFamily="34" charset="0"/>
              </a:rPr>
              <a:t>Actualmente el registro de inventariado y antecedentes de equipos de cómputo se realiza manualmente y con la implementación del sistema web de Inventariado y Antecedentes se podrá sistematizar y agilizar los procesos.</a:t>
            </a:r>
          </a:p>
        </p:txBody>
      </p:sp>
    </p:spTree>
    <p:extLst>
      <p:ext uri="{BB962C8B-B14F-4D97-AF65-F5344CB8AC3E}">
        <p14:creationId xmlns:p14="http://schemas.microsoft.com/office/powerpoint/2010/main" val="3949743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461845" y="433753"/>
            <a:ext cx="6061211" cy="523220"/>
          </a:xfrm>
          <a:prstGeom prst="rect">
            <a:avLst/>
          </a:prstGeom>
          <a:noFill/>
        </p:spPr>
        <p:txBody>
          <a:bodyPr wrap="none" rtlCol="0">
            <a:spAutoFit/>
          </a:bodyPr>
          <a:lstStyle/>
          <a:p>
            <a:r>
              <a:rPr lang="es-PE" sz="2800" b="1" dirty="0" smtClean="0">
                <a:latin typeface="Arial" panose="020B0604020202020204" pitchFamily="34" charset="0"/>
                <a:cs typeface="Arial" panose="020B0604020202020204" pitchFamily="34" charset="0"/>
              </a:rPr>
              <a:t>PLANTEAMIENTO DE  SOLUCIÓN </a:t>
            </a:r>
            <a:endParaRPr lang="es-PE" sz="2800" b="1" dirty="0">
              <a:latin typeface="Arial" panose="020B0604020202020204" pitchFamily="34" charset="0"/>
              <a:cs typeface="Arial" panose="020B0604020202020204" pitchFamily="34" charset="0"/>
            </a:endParaRPr>
          </a:p>
        </p:txBody>
      </p:sp>
      <p:sp>
        <p:nvSpPr>
          <p:cNvPr id="3" name="Rectángulo 2"/>
          <p:cNvSpPr/>
          <p:nvPr/>
        </p:nvSpPr>
        <p:spPr>
          <a:xfrm>
            <a:off x="879418" y="1690862"/>
            <a:ext cx="9765324" cy="3416320"/>
          </a:xfrm>
          <a:prstGeom prst="rect">
            <a:avLst/>
          </a:prstGeom>
        </p:spPr>
        <p:txBody>
          <a:bodyPr wrap="square">
            <a:spAutoFit/>
          </a:bodyPr>
          <a:lstStyle/>
          <a:p>
            <a:pPr algn="just">
              <a:lnSpc>
                <a:spcPct val="200000"/>
              </a:lnSpc>
            </a:pPr>
            <a:r>
              <a:rPr lang="es-PE" dirty="0">
                <a:latin typeface="Arial" panose="020B0604020202020204" pitchFamily="34" charset="0"/>
                <a:cs typeface="Arial" panose="020B0604020202020204" pitchFamily="34" charset="0"/>
              </a:rPr>
              <a:t>En consecuencia, se impone corregir la situación en el inventariado de equipos de cómputo, mediante la implementación del Sistema de Control de Inventarios y Antecedentes, que realizará un conteo cíclico, para verificar la exactitud de los registros en general, contando los artículos continuamente. El principio básico del sistema de Inventario  y Antecedentes es hacer un seguimiento y control de los equipos de cómputo de cada área de la Municipalidad Provincial de </a:t>
            </a:r>
            <a:r>
              <a:rPr lang="es-PE" dirty="0" err="1">
                <a:latin typeface="Arial" panose="020B0604020202020204" pitchFamily="34" charset="0"/>
                <a:cs typeface="Arial" panose="020B0604020202020204" pitchFamily="34" charset="0"/>
              </a:rPr>
              <a:t>Chachamayo</a:t>
            </a:r>
            <a:r>
              <a:rPr lang="es-PE"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066969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8228255" y="2832479"/>
            <a:ext cx="2971800" cy="1533525"/>
          </a:xfrm>
          <a:prstGeom prst="rect">
            <a:avLst/>
          </a:prstGeom>
        </p:spPr>
      </p:pic>
      <p:sp>
        <p:nvSpPr>
          <p:cNvPr id="2" name="Rectángulo 1"/>
          <p:cNvSpPr/>
          <p:nvPr/>
        </p:nvSpPr>
        <p:spPr>
          <a:xfrm>
            <a:off x="666070" y="920682"/>
            <a:ext cx="1909497" cy="369332"/>
          </a:xfrm>
          <a:prstGeom prst="rect">
            <a:avLst/>
          </a:prstGeom>
        </p:spPr>
        <p:txBody>
          <a:bodyPr wrap="none">
            <a:spAutoFit/>
          </a:bodyPr>
          <a:lstStyle/>
          <a:p>
            <a:pPr marL="285750" indent="-285750">
              <a:buFont typeface="Wingdings" panose="05000000000000000000" pitchFamily="2" charset="2"/>
              <a:buChar char="q"/>
            </a:pPr>
            <a:r>
              <a:rPr lang="es-PE" dirty="0">
                <a:latin typeface="Arial" panose="020B0604020202020204" pitchFamily="34" charset="0"/>
                <a:cs typeface="Arial" panose="020B0604020202020204" pitchFamily="34" charset="0"/>
              </a:rPr>
              <a:t>IDE </a:t>
            </a:r>
            <a:r>
              <a:rPr lang="es-PE" dirty="0" err="1">
                <a:latin typeface="Arial" panose="020B0604020202020204" pitchFamily="34" charset="0"/>
                <a:cs typeface="Arial" panose="020B0604020202020204" pitchFamily="34" charset="0"/>
              </a:rPr>
              <a:t>Netbeans</a:t>
            </a:r>
            <a:endParaRPr lang="es-PE" dirty="0">
              <a:latin typeface="Arial" panose="020B0604020202020204" pitchFamily="34" charset="0"/>
              <a:cs typeface="Arial" panose="020B0604020202020204" pitchFamily="34" charset="0"/>
            </a:endParaRPr>
          </a:p>
        </p:txBody>
      </p:sp>
      <p:sp>
        <p:nvSpPr>
          <p:cNvPr id="3" name="Rectángulo 2"/>
          <p:cNvSpPr/>
          <p:nvPr/>
        </p:nvSpPr>
        <p:spPr>
          <a:xfrm>
            <a:off x="455313" y="318254"/>
            <a:ext cx="5079083" cy="369332"/>
          </a:xfrm>
          <a:prstGeom prst="rect">
            <a:avLst/>
          </a:prstGeom>
        </p:spPr>
        <p:txBody>
          <a:bodyPr wrap="none">
            <a:spAutoFit/>
          </a:bodyPr>
          <a:lstStyle/>
          <a:p>
            <a:r>
              <a:rPr lang="es-PE" b="1" dirty="0" smtClean="0">
                <a:latin typeface="Arial" panose="020B0604020202020204" pitchFamily="34" charset="0"/>
                <a:ea typeface="Calibri" panose="020F0502020204030204" pitchFamily="34" charset="0"/>
                <a:cs typeface="Arial" panose="020B0604020202020204" pitchFamily="34" charset="0"/>
              </a:rPr>
              <a:t>2.1 ANTECEDENTES DE LA INVESTIGACIÓN</a:t>
            </a:r>
            <a:endParaRPr lang="es-PE" b="1" dirty="0"/>
          </a:p>
        </p:txBody>
      </p:sp>
      <p:sp>
        <p:nvSpPr>
          <p:cNvPr id="4" name="Rectángulo 3"/>
          <p:cNvSpPr/>
          <p:nvPr/>
        </p:nvSpPr>
        <p:spPr>
          <a:xfrm>
            <a:off x="547736" y="1368497"/>
            <a:ext cx="9166419" cy="1200329"/>
          </a:xfrm>
          <a:prstGeom prst="rect">
            <a:avLst/>
          </a:prstGeom>
        </p:spPr>
        <p:txBody>
          <a:bodyPr wrap="square">
            <a:spAutoFit/>
          </a:bodyPr>
          <a:lstStyle/>
          <a:p>
            <a:r>
              <a:rPr lang="es-PE" dirty="0" err="1"/>
              <a:t>NetBeans</a:t>
            </a:r>
            <a:r>
              <a:rPr lang="es-PE" dirty="0"/>
              <a:t> IDE es un entorno de desarrollo integrado (IDE), modular, de base </a:t>
            </a:r>
            <a:r>
              <a:rPr lang="es-PE" dirty="0" smtClean="0"/>
              <a:t>estándar </a:t>
            </a:r>
            <a:r>
              <a:rPr lang="es-PE" dirty="0"/>
              <a:t>(normalizado), escrito en el lenguaje de programación Java. El proyecto </a:t>
            </a:r>
            <a:r>
              <a:rPr lang="es-PE" dirty="0" err="1"/>
              <a:t>NetBeans</a:t>
            </a:r>
            <a:r>
              <a:rPr lang="es-PE" dirty="0"/>
              <a:t> consiste en un IDE de código abierto y una plataforma de aplicación, las cuales pueden ser usadas como una estructura de soporte general (</a:t>
            </a:r>
            <a:r>
              <a:rPr lang="es-PE" dirty="0" err="1"/>
              <a:t>framework</a:t>
            </a:r>
            <a:r>
              <a:rPr lang="es-PE" dirty="0"/>
              <a:t>) para compilar cualquier tipo de aplicación.</a:t>
            </a:r>
          </a:p>
        </p:txBody>
      </p:sp>
      <p:pic>
        <p:nvPicPr>
          <p:cNvPr id="5" name="Imagen 4"/>
          <p:cNvPicPr>
            <a:picLocks noChangeAspect="1"/>
          </p:cNvPicPr>
          <p:nvPr/>
        </p:nvPicPr>
        <p:blipFill>
          <a:blip r:embed="rId3"/>
          <a:stretch>
            <a:fillRect/>
          </a:stretch>
        </p:blipFill>
        <p:spPr>
          <a:xfrm>
            <a:off x="8714532" y="451779"/>
            <a:ext cx="2667000" cy="1152525"/>
          </a:xfrm>
          <a:prstGeom prst="rect">
            <a:avLst/>
          </a:prstGeom>
        </p:spPr>
      </p:pic>
      <p:sp>
        <p:nvSpPr>
          <p:cNvPr id="6" name="Rectángulo 5"/>
          <p:cNvSpPr/>
          <p:nvPr/>
        </p:nvSpPr>
        <p:spPr>
          <a:xfrm>
            <a:off x="547736" y="2653005"/>
            <a:ext cx="2858475" cy="369332"/>
          </a:xfrm>
          <a:prstGeom prst="rect">
            <a:avLst/>
          </a:prstGeom>
        </p:spPr>
        <p:txBody>
          <a:bodyPr wrap="none">
            <a:spAutoFit/>
          </a:bodyPr>
          <a:lstStyle/>
          <a:p>
            <a:pPr marL="285750" indent="-285750">
              <a:buFont typeface="Wingdings" panose="05000000000000000000" pitchFamily="2" charset="2"/>
              <a:buChar char="q"/>
            </a:pPr>
            <a:r>
              <a:rPr lang="es-PE" dirty="0">
                <a:latin typeface="Arial" panose="020B0604020202020204" pitchFamily="34" charset="0"/>
                <a:cs typeface="Arial" panose="020B0604020202020204" pitchFamily="34" charset="0"/>
              </a:rPr>
              <a:t>Base de Datos MYSQL</a:t>
            </a:r>
          </a:p>
        </p:txBody>
      </p:sp>
      <p:sp>
        <p:nvSpPr>
          <p:cNvPr id="7" name="Rectángulo 6"/>
          <p:cNvSpPr/>
          <p:nvPr/>
        </p:nvSpPr>
        <p:spPr>
          <a:xfrm>
            <a:off x="601914" y="3137576"/>
            <a:ext cx="9446118" cy="923330"/>
          </a:xfrm>
          <a:prstGeom prst="rect">
            <a:avLst/>
          </a:prstGeom>
        </p:spPr>
        <p:txBody>
          <a:bodyPr wrap="square">
            <a:spAutoFit/>
          </a:bodyPr>
          <a:lstStyle/>
          <a:p>
            <a:r>
              <a:rPr lang="es-PE" b="1" dirty="0" err="1">
                <a:solidFill>
                  <a:srgbClr val="222222"/>
                </a:solidFill>
                <a:latin typeface="arial" panose="020B0604020202020204" pitchFamily="34" charset="0"/>
              </a:rPr>
              <a:t>MySQL</a:t>
            </a:r>
            <a:r>
              <a:rPr lang="es-PE" dirty="0">
                <a:solidFill>
                  <a:srgbClr val="222222"/>
                </a:solidFill>
                <a:latin typeface="arial" panose="020B0604020202020204" pitchFamily="34" charset="0"/>
              </a:rPr>
              <a:t> es un sistema de gestión de </a:t>
            </a:r>
            <a:r>
              <a:rPr lang="es-PE" b="1" dirty="0">
                <a:solidFill>
                  <a:srgbClr val="222222"/>
                </a:solidFill>
                <a:latin typeface="arial" panose="020B0604020202020204" pitchFamily="34" charset="0"/>
              </a:rPr>
              <a:t>base de </a:t>
            </a:r>
            <a:r>
              <a:rPr lang="es-PE" b="1" dirty="0" err="1">
                <a:solidFill>
                  <a:srgbClr val="222222"/>
                </a:solidFill>
                <a:latin typeface="arial" panose="020B0604020202020204" pitchFamily="34" charset="0"/>
              </a:rPr>
              <a:t>datos</a:t>
            </a:r>
            <a:r>
              <a:rPr lang="es-PE" dirty="0" err="1">
                <a:solidFill>
                  <a:srgbClr val="222222"/>
                </a:solidFill>
                <a:latin typeface="arial" panose="020B0604020202020204" pitchFamily="34" charset="0"/>
              </a:rPr>
              <a:t>relacional</a:t>
            </a:r>
            <a:r>
              <a:rPr lang="es-PE" dirty="0">
                <a:solidFill>
                  <a:srgbClr val="222222"/>
                </a:solidFill>
                <a:latin typeface="arial" panose="020B0604020202020204" pitchFamily="34" charset="0"/>
              </a:rPr>
              <a:t> (RDBMS) de código abierto, basado en lenguaje de consulta estructurado (SQL). </a:t>
            </a:r>
            <a:r>
              <a:rPr lang="es-PE" b="1" dirty="0" err="1">
                <a:solidFill>
                  <a:srgbClr val="222222"/>
                </a:solidFill>
                <a:latin typeface="arial" panose="020B0604020202020204" pitchFamily="34" charset="0"/>
              </a:rPr>
              <a:t>MySQL</a:t>
            </a:r>
            <a:r>
              <a:rPr lang="es-PE" dirty="0">
                <a:solidFill>
                  <a:srgbClr val="222222"/>
                </a:solidFill>
                <a:latin typeface="arial" panose="020B0604020202020204" pitchFamily="34" charset="0"/>
              </a:rPr>
              <a:t> se ejecuta en prácticamente todas las plataformas, incluyendo Linux, UNIX y Windows.</a:t>
            </a:r>
            <a:endParaRPr lang="es-PE" dirty="0"/>
          </a:p>
        </p:txBody>
      </p:sp>
      <p:sp>
        <p:nvSpPr>
          <p:cNvPr id="9" name="Rectángulo 8"/>
          <p:cNvSpPr/>
          <p:nvPr/>
        </p:nvSpPr>
        <p:spPr>
          <a:xfrm>
            <a:off x="489995" y="4260324"/>
            <a:ext cx="2973956" cy="369332"/>
          </a:xfrm>
          <a:prstGeom prst="rect">
            <a:avLst/>
          </a:prstGeom>
        </p:spPr>
        <p:txBody>
          <a:bodyPr wrap="none">
            <a:spAutoFit/>
          </a:bodyPr>
          <a:lstStyle/>
          <a:p>
            <a:pPr marL="285750" indent="-285750">
              <a:buFont typeface="Wingdings" panose="05000000000000000000" pitchFamily="2" charset="2"/>
              <a:buChar char="q"/>
            </a:pPr>
            <a:r>
              <a:rPr lang="es-PE" dirty="0">
                <a:latin typeface="Arial" panose="020B0604020202020204" pitchFamily="34" charset="0"/>
                <a:cs typeface="Arial" panose="020B0604020202020204" pitchFamily="34" charset="0"/>
              </a:rPr>
              <a:t>Servidor Apache </a:t>
            </a:r>
            <a:r>
              <a:rPr lang="es-PE" dirty="0" err="1">
                <a:latin typeface="Arial" panose="020B0604020202020204" pitchFamily="34" charset="0"/>
                <a:cs typeface="Arial" panose="020B0604020202020204" pitchFamily="34" charset="0"/>
              </a:rPr>
              <a:t>contcat</a:t>
            </a:r>
            <a:endParaRPr lang="es-PE" dirty="0">
              <a:latin typeface="Arial" panose="020B0604020202020204" pitchFamily="34" charset="0"/>
              <a:cs typeface="Arial" panose="020B0604020202020204" pitchFamily="34" charset="0"/>
            </a:endParaRPr>
          </a:p>
        </p:txBody>
      </p:sp>
      <p:sp>
        <p:nvSpPr>
          <p:cNvPr id="10" name="Rectángulo 9"/>
          <p:cNvSpPr/>
          <p:nvPr/>
        </p:nvSpPr>
        <p:spPr>
          <a:xfrm>
            <a:off x="547736" y="4662032"/>
            <a:ext cx="9112241" cy="923330"/>
          </a:xfrm>
          <a:prstGeom prst="rect">
            <a:avLst/>
          </a:prstGeom>
        </p:spPr>
        <p:txBody>
          <a:bodyPr wrap="square">
            <a:spAutoFit/>
          </a:bodyPr>
          <a:lstStyle/>
          <a:p>
            <a:r>
              <a:rPr lang="es-PE" dirty="0"/>
              <a:t>El servidor HTTP Apache es un servidor web HTTP de código abierto, para plataformas Unix (BSD, GNU/Linux, etc.), Microsoft Windows, Macintosh y otras, que implementa el protocolo HTTP/1.12 y la noción de sitio virtual.</a:t>
            </a:r>
          </a:p>
        </p:txBody>
      </p:sp>
      <p:pic>
        <p:nvPicPr>
          <p:cNvPr id="12" name="Imagen 1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3750" y1="16667" x2="3750" y2="16667"/>
                        <a14:foregroundMark x1="41250" y1="19048" x2="41250" y2="19048"/>
                        <a14:foregroundMark x1="41250" y1="19048" x2="5000" y2="19048"/>
                        <a14:foregroundMark x1="70625" y1="80952" x2="90625" y2="42857"/>
                        <a14:foregroundMark x1="88750" y1="78571" x2="93750" y2="23810"/>
                        <a14:foregroundMark x1="62500" y1="83333" x2="95000" y2="78571"/>
                        <a14:foregroundMark x1="78750" y1="16667" x2="87500" y2="7143"/>
                        <a14:backgroundMark x1="8125" y1="40476" x2="26250" y2="9524"/>
                        <a14:backgroundMark x1="8125" y1="21429" x2="15000" y2="0"/>
                        <a14:backgroundMark x1="70000" y1="90476" x2="99375" y2="80952"/>
                        <a14:backgroundMark x1="78750" y1="85714" x2="96250" y2="28571"/>
                        <a14:backgroundMark x1="65000" y1="90476" x2="91875" y2="33333"/>
                        <a14:backgroundMark x1="76875" y1="14286" x2="82500" y2="14286"/>
                        <a14:backgroundMark x1="91250" y1="83333" x2="95000" y2="42857"/>
                        <a14:backgroundMark x1="60625" y1="90476" x2="68750" y2="78571"/>
                      </a14:backgroundRemoval>
                    </a14:imgEffect>
                  </a14:imgLayer>
                </a14:imgProps>
              </a:ext>
            </a:extLst>
          </a:blip>
          <a:stretch>
            <a:fillRect/>
          </a:stretch>
        </p:blipFill>
        <p:spPr>
          <a:xfrm>
            <a:off x="5103856" y="5300941"/>
            <a:ext cx="1524000" cy="400050"/>
          </a:xfrm>
          <a:prstGeom prst="rect">
            <a:avLst/>
          </a:prstGeom>
        </p:spPr>
      </p:pic>
    </p:spTree>
    <p:extLst>
      <p:ext uri="{BB962C8B-B14F-4D97-AF65-F5344CB8AC3E}">
        <p14:creationId xmlns:p14="http://schemas.microsoft.com/office/powerpoint/2010/main" val="1209340303"/>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548</TotalTime>
  <Words>847</Words>
  <Application>Microsoft Office PowerPoint</Application>
  <PresentationFormat>Panorámica</PresentationFormat>
  <Paragraphs>96</Paragraphs>
  <Slides>24</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24</vt:i4>
      </vt:variant>
    </vt:vector>
  </HeadingPairs>
  <TitlesOfParts>
    <vt:vector size="31" baseType="lpstr">
      <vt:lpstr>Arial</vt:lpstr>
      <vt:lpstr>Arial</vt:lpstr>
      <vt:lpstr>Calibri</vt:lpstr>
      <vt:lpstr>Calibri Light</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Peggy Ayala Boldrini</dc:creator>
  <cp:lastModifiedBy>SGEORGE</cp:lastModifiedBy>
  <cp:revision>96</cp:revision>
  <dcterms:created xsi:type="dcterms:W3CDTF">2016-07-14T22:01:12Z</dcterms:created>
  <dcterms:modified xsi:type="dcterms:W3CDTF">2017-07-09T06:28:21Z</dcterms:modified>
</cp:coreProperties>
</file>